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48248-241B-4304-9CD2-52381E09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EC5F6-3E0F-4276-9C34-CD18577E2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82B7B-D4F3-40B6-A050-9DB521DCD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AC61E-3138-4A34-8BC1-7D216745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C8F33-38E3-44C5-93FB-82F5E264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9E95D-E0B4-4B13-B4F8-9382208F3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44A49-9500-4C6A-BD33-6828D7BE2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1CDFA-98A8-4BE9-A104-B36847F7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81618-8916-4102-B91D-AAE2359E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72C0C-DFAF-4AEF-B88D-9004969A6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A671B-B8FF-4498-AC3B-5E63916F2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3102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分裂症护理查房课件\n## 1.精神分裂症概述及临床表现\n### 1.1精神分裂症的病因学、发病机制及流行病学\n### 1.2精神分裂症的主要临床表现及分类\n### 1.3精神分裂症的诊断与鉴别诊断\n## 2.精神分裂症的治疗方法\n### 2.1药物治疗及药物选择\n### 2.2心理治疗及心理干预方法\n### 2.3康复训练及社会支持体系\n## 3.精神分裂症的护理措施\n### 3.1住院护理及环境设置\n### 3.2心理护理与沟通技巧\n### 3.3家庭护理与社区支持\n## 4.精神分裂症的并发症及预防\n### 4.1精神分裂症的常见并发症及预防措施\n### 4.2精神分裂症的营养与饮食护理\n### 4.3精神分裂症的健康管理与生活方式指导\n## 5.精神分裂症护理查房实践案例分析\n### 5.1典型病例介绍与分析\n### 5.2护理查房过程中的关键问题及解决方法\n### 5.3护理查房后的效果评估与持续改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精神分裂症护理查房课件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精神分裂症概述及临床表现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神经生物学因素：神经递质失衡、脑结构异常等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心理社会因素：应激、心理创伤等</a:t>
                </a:r>
                <a:endParaRPr/>
              </a:p>
            </p:txBody>
          </p:sp>
          <p:sp>
            <p:nvSpPr>
              <p:cNvPr id="17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病因学</a:t>
                </a:r>
                <a:endParaRPr/>
              </a:p>
            </p:txBody>
          </p:sp>
        </p:grpSp>
        <p:grpSp>
          <p:nvGrpSpPr>
            <p:cNvPr id="17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7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多巴胺能神经元异常：多巴胺水平过高或过低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谷氨酸能神经元异常：谷氨酸水平失衡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神经炎症反应：炎症因子水平升高</a:t>
                </a:r>
                <a:endParaRPr/>
              </a:p>
            </p:txBody>
          </p:sp>
        </p:grpSp>
        <p:grpSp>
          <p:nvGrpSpPr>
            <p:cNvPr id="17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7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流行病学</a:t>
                </a:r>
                <a:endParaRPr/>
              </a:p>
            </p:txBody>
          </p:sp>
          <p:sp>
            <p:nvSpPr>
              <p:cNvPr id="17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发病率：1%左右，终生患病率约3%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性别差异：男性略高于女性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年龄分布：青春期和成年早期高发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精神分裂症的病因学、发病机制及流行病学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主要临床表现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思维障碍：思维散漫、破裂、贫乏等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情感障碍：情感淡漠、抑郁、焦虑等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行为障碍：兴奋、攻击、消极等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认知障碍：注意力不集中、记忆力减退等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偏执型：以妄想为主要症状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紧张型：以紧张、僵直为主要症状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混合型：多种症状并存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未定型：症状不典型，难以归类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精神分裂症的主要临床表现及分类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病程持续：至少持续6个月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症状严重：影响社会功能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排除其他原因：排除物质滥用、器质性病变等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与抑郁症鉴别：情感障碍为主，无妄想、幻觉等症状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与双相情感障碍鉴别：情感波动为主，无妄想、幻觉等症状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与精神发育迟滞鉴别：智力低下为主，无妄想、幻觉等症状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精神分裂症的诊断与鉴别诊断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精神分裂症的治疗方法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药物治疗及药物选择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抗精神病药物：首选药物，如氯丙嗪、奋乃静等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抗抑郁药物：辅助治疗，如氟西汀、舍曲林等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抗焦虑药物：辅助治疗，如丁螺酮、坦度螺酮等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根据症状：选择针对妄想、幻觉等症状的药物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根据患者特点：考虑年龄、性别、体重等因素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根据药物副作用：选择副作用较小的药物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心理治疗及心理干预方法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认知行为疗法：改善认知障碍，提高社会功能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家庭治疗：增强家庭支持，改善家庭关系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社会技能训练：提高人际交往能力，促进康复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心理支持：提供情感支持，减轻心理压力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心理疏导：帮助患者面对问题，提高应对能力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心理康复：促进患者社会功能恢复，提高生活质量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生活技能训练：提高患者日常生活能力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职业技能训练：提高患者就业能力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社会交往训练：提高患者人际交往能力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社会支持体系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家庭支持：增强家庭成员对患者的理解和支持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社会组织支持：提供患者心理、生活等方面的帮助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政策支持：制定相关政策，保障患者权益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康复训练及社会支持体系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精神分裂症的护理措施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住院护理及环境设置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住院护理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观察病情：监测患者症状，及时发现异常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生活护理：协助患者日常生活，保持环境整洁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治疗护理：协助患者按时服药，观察药物反应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安全舒适：保持病房整洁、安静，提供舒适的床上用品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人文关怀：营造温馨的氛围，尊重患者隐私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康复设施：提供康复训练器材，鼓励患者参与康复活动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https://d.book118.com/608063102026006040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精神分裂症护理查房课件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2024-09-18T10:16:44.858</cp:lastPrinted>
  <dcterms:created xsi:type="dcterms:W3CDTF">2024-09-18T02:16:44Z</dcterms:created>
  <dcterms:modified xsi:type="dcterms:W3CDTF">2024-09-18T02:16:46Z</dcterms:modified>
</cp:coreProperties>
</file>