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6C798-661D-4456-B05E-E1CE7B679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EC44A-C97D-409F-B522-4A294FFEE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36D69-E4BB-41C9-B12D-E829B9A3A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9D368-B900-480E-8504-9FFD4548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3BA7E4-BEA7-4F0E-9AB3-3420452C5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5A7113-1AE3-4867-9551-6CF7F9398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4A722-389B-4DC5-80AA-3233314E5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1E985-A31A-41B1-A00A-DE8591D5E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72851-3EB5-44AC-8411-26942E729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6FFBE-584D-4348-8DD4-CAB982B91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A31F5-2A70-4789-B200-92306D0C5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4106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公共部门绩效管理与绩效评估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公共部门绩效评估实践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绩效管理与评估的挑战与对策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绩效管理与评估的未来发展趋势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绩效管理是一个系统性的过程，通过对组织、团队或个人工作绩效的评估、反馈和改进，以实现组织目标并提高整体绩效。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绩效管理的目的是通过设定明确的目标、提供有效的反馈、激励员工持续改进，从而推动组织整体绩效的提升。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设定明确、可衡量的目标，确保员工和组织目标一致。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确保评估过程公正、透明，避免主观偏见和歧视。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提供及时、具体的反馈，帮助员工了解自身绩效表现并改进。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鼓励员工和组织不断寻求改进机会，提高绩效水平。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24" r="172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绩效管理的原则与流程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与员工共同设定明确、可衡量的绩效目标。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定期对员工绩效进行评估，包括工作质量、工作效率、团队合作等方面。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向员工提供具体、有针对性的反馈，指出优点和不足，提出改进建议。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绩效反馈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根据评估结果和反馈，制定改进计划并跟进实施情况。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公共部门的服务和项目往往具有长期性，其绩效管理需要关注长期效益和可持续性。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公共部门的服务对象是社会公众，其绩效管理需要考虑社会需求和公众满意度。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公共部门绩效管理受到政治因素的影响，如政策变化、政治压力等。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公共部门涉及多个领域和部门，其绩效管理需要综合考虑各种因素和复杂背景。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长期性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公共部门绩效管理的特点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绩效评估方法与技术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目标管理法是一种以目标为导向的绩效评估方法，它强调组织目标与个人目标的紧密结合，通过设定明确、可衡量的目标来评估绩效。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确定组织目标、分解目标到个人、制定行动计划、定期检查进度、评估结果并反馈。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目标管理法具有明确性、可衡量性和结果导向性等优点，但也存在目标设定不合理、过于强调短期目标等缺点。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关键绩效指标法是一种基于组织战略目标，通过设定关键绩效指标来评估绩效的方法。它强调对组织最重要的绩效领域进行衡量和管理。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确定组织战略目标、识别关键成功因素、设定关键绩效指标、制定评估标准、收集数据并评估。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关键绩效指标法具有突出重点、量化管理、及时反馈等优点，但也存在关键指标选取不当、过于强调量化指标等缺点。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81" r="27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平衡计分卡法是一种综合性的绩效评估方法，它将组织的长期和短期目标、财务和非财务指标、内部和外部绩效进行平衡处理，形成一份全面的绩效评估报告。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制定组织愿景和战略、设定平衡计分卡的四个维度（财务、客户、内部流程、学习与成长）、制定具体指标和目标值、建立行动计划并定期检查进度。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平衡计分卡法具有综合性、战略性、平衡性等优点，但也存在实施难度大、不同部门和员工之间指标难以平衡等缺点。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https://d.book118.com/608064106036006032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2024-09-09T14:59:38.848</cp:lastPrinted>
  <dcterms:created xsi:type="dcterms:W3CDTF">2024-09-09T06:59:38Z</dcterms:created>
  <dcterms:modified xsi:type="dcterms:W3CDTF">2024-09-09T06:59:41Z</dcterms:modified>
</cp:coreProperties>
</file>