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09BA8-F43A-410E-B722-927B480A1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32FF7-C47E-4588-902D-60554A98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0930C-8A1A-47DE-A89C-6319DAF4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B5DB3-BC2A-4882-B5FD-519496D48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EAF1F-799B-419C-A0C5-2C139160D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2F92E-BA2C-4F12-AAA7-CD48A046A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14E16-6012-4834-81F6-83D464CD7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9362E-ABFA-487D-8C6D-7F80B236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ABDE3-AD4B-4CFC-8397-3ABBA103B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F4FFF-C5FA-4F5F-99AB-7AF3327A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B010E-10B0-4E5D-AA4C-5594B492F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4132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食品安全法规和标准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食品安全标准概述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食品生产环节的法规与标准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食品流通环节的法规与标准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餐饮服务环节的法规与标准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食品安全法规与标准实施评价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这是我国食品安全领域的基本法律，规定了食品生产和加工、食品销售和餐饮服务等各环节的法律责任，确保食品安全。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该法规针对农产品质量安全管理，规定了农产品生产、加工、运输等环节的监管措施和法律责任。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《中华人民共和国进出口食品安全管理办法》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对进出口食品的检验检疫、监督管理等方面进行了规定，保障进出口食品的安全。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各省、市、自治区食品安全条例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各地根据本地实际情况，制定更为具体的食品安全管理条例和办法，强化地方政府的监管责任。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地方政府规章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针对特定食品或特定行业，地方政府可制定相关规章，如《生猪屠宰管理条例》等，规范行业行为。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306" r="73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法规实施与监管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食品安全监管部门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国家和地方各级食品安全监管部门负责法规的执行和监管，包括食品生产、流通、餐饮服务等各环节的监督检查。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食品安全标准体系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我国已建立了一套完善的食品安全标准体系，涵盖食品中各类危害因素的限量规定、食品生产经营过程的卫生要求等。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食品安全社会共治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政府、企业、消费者和社会组织共同参与食品安全治理，形成社会共治的良好格局。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食品安全标准概述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31" r="12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国际食品法典委员会（CAC）标准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由联合国粮食及农业组织和世界卫生组织共同建立，旨在保护消费者健康，确保食品贸易的公平性。CAC制定了一系列国际食品标准和准则，涉及食品添加剂、农药残留、微生物污染等方面。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国际标准化组织（ISO）标准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ISO是一个全球性的标准化组织，其制定的食品安全管理标准如ISO 22000，帮助企业建立食品安全管理体系，确保食品生产过程中的卫生和安全。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国际食品安全标准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由国家卫生健康委员会和国家市场监督管理总局制定，具有强制性。包括食品中污染物限量、食品添加剂使用标准、食品营养强化剂使用标准等。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由各行业主管部门制定，针对特定行业的食品生产和加工环节。如乳制品、肉制品、饮料等行业的生产卫生规范和产品标准。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国内食品安全标准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食品安全标准的制定通常包括立项、起草、征求意见、审查、批准和发布等步骤。在制定过程中，需要广泛征求相关方面的意见，确保标准的科学性和实用性。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随着食品科技的发展和人们对食品安全认识的提高，食品安全标准需要不断更新和完善。相关部门会定期对现有标准进行复审和修订，以适应新的食品安全形势和需求。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标准制定与更新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食品生产环节的法规与标准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13" r="29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建立供应商评估机制，确保供应商符合法规要求，具备相应的资质和信誉。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制定原料验收标准，对采购的原料进行感官、理化、微生物等方面的检验，确保原料安全合格。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进货查验记录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建立进货查验记录制度，如实记录原料的名称、规格、数量、生产日期或生产批号、保质期、进货日期以及供货者名称、地址、联系方式等内容，并保存相关凭证。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保持生产场所环境整洁，定期清洗消毒，防止交叉污染。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确保生产设备设施清洁卫生，定期维护保养，避免对食品造成污染。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建立生产过程监控机制，对关键控制点进行实时监控和记录，确保生产过程符合法规和标准要求。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https://d.book118.com/608064132113006030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2024-09-07T07:05:52.973</cp:lastPrinted>
  <dcterms:created xsi:type="dcterms:W3CDTF">2024-09-06T23:05:52Z</dcterms:created>
  <dcterms:modified xsi:type="dcterms:W3CDTF">2024-09-06T23:05:55Z</dcterms:modified>
</cp:coreProperties>
</file>