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53C546-F459-4CB4-BE0C-FE99E64494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F94FF3-F4C2-4BF7-8D19-7D4B5FFD6B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B84D02-AEB5-4E14-897E-7343FD575D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F20907-899D-4043-AAEA-DE3453FEAA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62A27D8-BCC8-4A2F-94A1-1BA96D09A1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17EE5E0-D0B0-4A98-8A81-325CF632CD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5B430C9-F704-4CBF-ABDB-CF64492909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0DCD5E-D951-4D74-9BDD-B65C7FEFB8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9E527E-0596-48D3-8669-C1BFB1BD3F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9310E5-9272-46FE-A944-04C63371BB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D76AB6-B1C8-41D6-A5B1-CF12E64A1C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8064143117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浙江物流成本分析报告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物流行业背景及浙江市场概况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浙江物流成本构成分析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浙江物流成本影响因素剖析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浙江各地区物流成本比较与评价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降低浙江物流成本的策略建议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物流行业背景及浙江市场概况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3022" r="2302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随着全球化和电子商务的快速发展，物流行业规模不断扩大，成为支撑经济发展的重要力量。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行业规模持续扩大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人工智能、大数据、物联网等技术在物流行业的应用日益广泛，推动行业向智能化、数字化方向发展。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智能化、数字化趋势明显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随着环保意识的提高，绿色物流成为行业发展的重要趋势，包括节能减排、绿色包装、绿色运输等方面。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绿色物流受到重视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物流行业发展现状及趋势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市场规模庞大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浙江是中国经济发达的地区之一，物流市场规模庞大，涉及多个领域，如制造业、电子商务、农产品等。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增长迅速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随着浙江经济的快速发展，物流市场需求不断增长，市场规模持续扩大。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基础设施完善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浙江交通基础设施完善，拥有发达的公路、铁路、水路和航空运输网络，为物流行业发展提供了良好的条件。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浙江物流市场规模与增长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竞争格局与主要参与者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竞争激烈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浙江物流市场竞争激烈，包括国内外大型物流企业、本地中小型物流企业以及新兴的物流科技企业等多个参与者。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主要参与者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在浙江物流市场中，顺丰、京东、德邦等大型物流企业占据一定市场份额，同时还有一些专注于特定领域的物流企业，如农产品物流、医药物流等。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中国政府出台了一系列支持物流行业发展的政策，如降低物流成本、提高物流效率等，为行业发展提供了有力保障。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法规约束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物流行业的发展也受到相关法规的约束，如运输安全、环保等方面的法规对行业发展产生一定影响。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政策法规影响因素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浙江物流成本构成分析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运输距离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浙江作为经济发达省份，物流运输距离相对较长，增加了运输成本。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运输方式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浙江的物流运输方式多样，包括公路、铁路、水路和航空等，不同运输方式的成本差异较大。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油价波动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国际油价波动对浙江的物流运输成本产生直接影响，油价上涨会增加运输成本。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运输成本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仓库租金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浙江地区经济发达，土地资源紧张，仓库租金相对较高。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高效的库存管理可以降低仓储成本，包括合理的库存布局、先进的仓储设备等。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人力成本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仓储环节需要大量人力参与，人力成本在仓储成本中占比较大。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仓储成本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不同商品需要不同的包装材料，包装材料的选择和价格直接影响包装成本。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包装材料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8750" r="1875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先进的包装技术可以提高包装效率，降低包装成本。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包装技术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随着环保意识的提高，对包装材料的环保要求也越来越高，增加了包装成本。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环保要求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包装成本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先进的装卸设备可以提高装卸效率，降低装卸搬运成本。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装卸设备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装卸搬运环节需要大量人力参与，人力成本在装卸搬运成本中占比较大。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人力成本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不同货物的特性不同，对装卸搬运的要求也不同，增加了装卸搬运成本。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货物特性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装卸搬运成本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流通加工环节需要专业的加工设备，设备的购置和维护增加了流通加工成本。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加工设备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不同的商品需要不同的加工工艺，加工工艺的复杂程度直接影响流通加工成本。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加工工艺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流通加工环节需要一定数量的人力参与，人力成本在流通加工成本中占比较大。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人力成本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流通加工成本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信息处理人员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信息处理环节需要专业的信息处理人员参与，人力成本在信息处理成本中占比较大。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信息传递效率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高效的信息传递可以降低信息处理成本，包括采用先进的信息传递技术、优化信息传递流程等。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信息系统建设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物流企业需要建立完善的信息系统来处理物流信息，信息系统的建设和维护增加了信息处理成本。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信息处理成本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浙江物流成本影响因素剖析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交通网络覆盖不足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部分偏远地区交通不便，导致物流运输成本增加。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信息化水平不高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部分物流企业信息化程度较低，难以实现高效、准确的物流信息管理。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物流设施老旧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一些物流设施年久失修，影响物流效率，增加运营成本。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基础设施条件限制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38306" y="1737060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6949989" y="1529205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运营效率低下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57619" y="208508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部分物流企业运营流程繁琐，导致物流效率低下，成本上升。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851464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人才短缺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851464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高素质物流管理人才短缺，制约物流企业提升运营效率和管理水平。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389813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管理水平参差不齐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225447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浙江物流企业众多，管理水平参差不齐，影响整体物流成本。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348765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426366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 rot="-2107968">
            <a:off x="4312676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-9379564">
            <a:off x="5543762" y="4515883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 rot="2700000" flipH="1">
            <a:off x="6687459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5622878" y="2009366"/>
            <a:ext cx="647107" cy="647107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0935" y="3885853"/>
            <a:ext cx="570476" cy="57047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768961" y="3904086"/>
            <a:ext cx="582777" cy="582777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运营效率及管理水平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27262" y="1849088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35703" y="1849088"/>
            <a:ext cx="3294412" cy="3432906"/>
            <a:chOff x="1435703" y="1849088"/>
            <a:chExt cx="3294412" cy="3432906"/>
          </a:xfrm>
        </p:grpSpPr>
        <p:sp>
          <p:nvSpPr>
            <p:cNvPr id="4" name="AutoShape 4"/>
            <p:cNvSpPr/>
            <p:nvPr/>
          </p:nvSpPr>
          <p:spPr>
            <a:xfrm>
              <a:off x="1435703" y="18490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10800000">
              <a:off x="1435703" y="19875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" name="Freeform 6"/>
          <p:cNvSpPr/>
          <p:nvPr/>
        </p:nvSpPr>
        <p:spPr>
          <a:xfrm>
            <a:off x="2699099" y="32826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5670599" y="1849088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供应链整合不足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供应链协同程度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527262" y="2424430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浙江供应链各环节协同程度不够，导致物流成本增加。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527262" y="3282680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70599" y="3282680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信息共享不畅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527262" y="387707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供应链上下游企业间信息共享不足，影响物流计划和调度的准确性。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527262" y="4771916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527262" y="536630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缺乏有效的合作机制和利益分配机制，制约供应链协同降低成本。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688407" y="4771916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合作机制不完善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https://d.book118.com/608064143117006044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115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2024-09-25T01:26:52.208</cp:lastPrinted>
  <dcterms:created xsi:type="dcterms:W3CDTF">2024-09-24T17:26:52Z</dcterms:created>
  <dcterms:modified xsi:type="dcterms:W3CDTF">2024-09-24T17:26:54Z</dcterms:modified>
</cp:coreProperties>
</file>