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E672DE-3722-4509-9D2C-CC024294FD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DB6C5D-38E7-4093-A10C-5EC38D4C9E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E7C0C8-0766-4DB1-92E0-C5EA310971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712363-2A89-4653-A1FE-D3159D7D19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74CB04C-C2F4-4BE1-8266-CD79F54634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8718C8A-E337-4E13-A10B-79265492FB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00A3E54-3B2A-4DDD-923F-35E4DA7AC0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ADC6E3-B89B-4BC5-A8B9-30F363270F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242DD2-15E6-45C6-BDB8-284C98F59F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1F26EC-02C2-40C8-9973-D96B5CD46A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755229-B501-4A1D-ADE1-FE418101BF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8065104070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互联网+智慧农业综合管理平台建设方案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平台架构设计与技术选型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农业生产管理模块功能实现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农产品质量安全追溯体系建设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农业物联网技术应用拓展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平台运营管理与推广策略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总结回顾与未来发展规划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智慧农业概念及现状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智慧农业是运用现代科技手段进行农业生产、管理和服务的一种新型农业形态。当前，我国智慧农业处于快速发展阶段，但仍存在技术应用不够广泛、信息化水平不高等问题。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随着物联网、大数据、人工智能等技术的不断发展，智慧农业将向更高层次的智能化、精细化、绿色化方向发展，实现农业生产全过程的数字化管理和优化。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智慧农业现状及发展趋势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50" r="1665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通过物联网技术，实现对农业生产环境的实时监测和数据采集，为农业生产提供精准决策支持。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物联网技术应用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运用大数据技术，对农业生产数据进行挖掘和分析，发现农业生产中的规律和问题，为农业生产提供科学依据。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大数据技术应用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通过人工智能技术，实现农业生产过程的自动化和智能化，提高农业生产效率和质量。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人工智能技术应用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互联网+技术在智慧农业中应用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0049" r="2004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项目目标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本项目旨在构建一个集农业生产管理、农产品质量追溯、农业信息服务等功能于一体的互联网+智慧农业综合管理平台，提高农业生产效率和质量，促进农业可持续发展。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预期成果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通过本项目的实施，预计将实现以下成果：农业生产效率提高20%以上；农产品质量追溯覆盖率达到90%以上；农业信息服务覆盖率达到80%以上。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项目目标与预期成果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平台架构设计与技术选型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20" r="22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500" r="155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模块化设计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分布式架构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微服务架构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云计算支持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整体架构设计思路及特点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将平台划分为多个功能模块，每个模块负责特定的业务功能，提高系统的可维护性和可扩展性。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将功能模块拆分为独立的微服务，实现服务的独立部署和升级，提高系统的灵活性和可用性。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采用分布式架构，支持横向扩展，提高系统的处理能力和稳定性。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利用云计算资源，实现弹性伸缩和按需付费，降低系统运维成本。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前端技术栈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选用Vue.js作为前端框架，利用其组件化和响应式的特点，提高开发效率和用户体验。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后端技术栈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选用Spring Cloud作为微服务框架，利用其成熟的生态和丰富的组件，快速构建稳定可靠的微服务系统。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数据库技术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选用MySQL作为关系型数据库，存储结构化数据；选用MongoDB作为非关系型数据库，存储非结构化数据，满足不同类型数据的存储需求。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缓存技术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选用Redis作为缓存数据库，提高系统的响应速度和并发处理能力。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关键技术选型及原因阐述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5933" r="5933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对敏感数据进行加密存储和传输，确保数据在存储和传输过程中的安全性。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数据加密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访问控制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数据备份与恢复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安全审计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采用基于角色的访问控制（RBAC），对不同用户赋予不同的权限，防止数据泄露和非法访问。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定期对重要数据进行备份，并制定详细的数据恢复计划，确保在数据丢失或损坏时能够及时恢复。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建立安全审计机制，对所有操作进行记录和监控，以便在发生安全问题时能够追踪溯源。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数据安全保障措施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农业生产管理模块功能实现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实时监测农田、温室、养殖场等环境参数，如温度、湿度、光照、CO2浓度等。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环境监测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设备控制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708" r="177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远程控制农业生产设备，如温室卷帘、风机、水泵等，实现自动化、智能化管理。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对监测数据进行分析处理，提供生产环境优化建议，提高农作物和养殖动物的生长质量和产量。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智能化种植养殖监测控制系统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通过土壤传感器检测土壤养分含量、酸碱度、水分等指标。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土壤检测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根据土壤检测数据和作物生长需求，制定精准的施肥和灌溉计划。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施肥灌溉决策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将决策结果转化为具体的施肥和灌溉操作，通过自动化设备执行。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执行控制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精准施肥灌溉决策支持系统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利用图像识别、光谱分析等技术，实时监测农作物病虫害发生情况。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病虫害监测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根据监测数据和历史病虫害发生规律，建立预警模型，提前预测病虫害发生趋势。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预警预报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1833" r="11833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根据预警结果，提供针对性的病虫害防治措施和建议，减少农药使用量和提高防治效果。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防治建议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病虫害防治预警预报系统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农产品质量安全追溯体系建设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https://d.book118.com/608065104070006032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2024-09-10T01:36:25.802</cp:lastPrinted>
  <dcterms:created xsi:type="dcterms:W3CDTF">2024-09-09T17:36:25Z</dcterms:created>
  <dcterms:modified xsi:type="dcterms:W3CDTF">2024-09-09T17:36:28Z</dcterms:modified>
</cp:coreProperties>
</file>