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661892-84C1-43EE-B338-B9E1666343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91D0CF-1E39-4B05-88AE-67EC5F39DA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87FE1B-394D-465E-A811-C2A95D943A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5BB66B8-5E1F-40AE-92ED-748195A09D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D719568-2E5D-42A5-8D3F-9ED5CA4D83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9681C19-11EE-4BA9-8FD8-EFDE7AFAE6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EC44D08-AF83-46C6-9B1F-CBBC3C2D86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FAB2F71-49E6-4063-99D8-AFEAB031CC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C9E099D-112B-417D-8A38-DAF77351AB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E6BB23-405D-4F80-8DC4-81F656F5FD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9419C7-EE69-47C4-BB49-CDC8929C54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3.jpeg" /><Relationship Id="rId4" Type="http://schemas.openxmlformats.org/officeDocument/2006/relationships/image" Target="../media/image24.jpeg" /><Relationship Id="rId5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5.jpeg" /><Relationship Id="rId3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6.jpeg" /><Relationship Id="rId3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7.jpeg" /><Relationship Id="rId3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8.jpeg" /><Relationship Id="rId3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08065112001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15000" y="137012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1648232"/>
            <a:ext cx="590550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脊髓损伤矫形器治疗</a:t>
            </a:r>
          </a:p>
        </p:txBody>
      </p:sp>
      <p:sp>
        <p:nvSpPr>
          <p:cNvPr id="7" name="TextBox 7"/>
          <p:cNvSpPr txBox="1"/>
          <p:nvPr/>
        </p:nvSpPr>
        <p:spPr>
          <a:xfrm rot="-5400000">
            <a:off x="9748407" y="2912789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853792" y="542407"/>
            <a:ext cx="1369877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9300171" y="542407"/>
            <a:ext cx="1432732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32903" y="542407"/>
            <a:ext cx="1333656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9669" y="2444055"/>
            <a:ext cx="1562100" cy="10572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66804" y="3424039"/>
            <a:ext cx="1687830" cy="396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25237" y="764861"/>
            <a:ext cx="5384590" cy="522176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脊髓损伤矫形器治疗概述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脊髓损伤矫形器治疗原理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脊髓损伤矫形器治疗流程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脊髓损伤矫形器治疗效果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脊髓损伤矫形器治疗挑战与解决方案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脊髓损伤矫形器治疗案例研究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脊髓损伤矫形器治疗概述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51" r="3255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51" r="3255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5273" r="3527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脊髓损伤矫形器治疗是指通过矫形器等辅助器具，对脊髓损伤患者进行康复治疗的方法。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矫形器治疗具有个性化、功能性和安全性的特点，能够针对患者的具体情况进行定制，帮助患者恢复身体功能，提高生活质量。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矫形器治疗能够提高患者的自理能力和生活质量，减轻家庭和社会负担。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改善生活质量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促进康复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提高自信心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4331" r="14331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矫形器治疗能够通过辅助器具对患者进行物理治疗和训练，促进患者的康复进程。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矫形器治疗能够帮助患者重新获得身体平衡和自信心，增强自我认同感。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矫形器治疗的重要性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矫形器治疗的历史可以追溯到古代，但直到20世纪初才开始有系统的研究和应用。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34717" b="3471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4500" r="1450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历史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随着医学和科技的进步，矫形器治疗的材料、设计和功能都得到了极大的改善和发展。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随着人工智能、生物材料等新技术的应用，矫形器治疗将会有更加广阔的发展前景。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未来展望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矫形器治疗的历史与发展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脊髓损伤矫形器治疗原理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8950" b="2895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35570" b="3557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8950" b="28950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矫形器对脊髓的物理作用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支撑与固定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矫形器通过支撑和固定作用，减轻脊髓受到的压力，防止损伤进一步加重。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减缓疼痛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矫形器的支撑和固定作用有助于减缓脊髓损伤引起的疼痛。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促进愈合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矫形器能够为脊髓损伤部位提供稳定的物理环境，有利于损伤部位的愈合。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矫形器通过调整身体姿势和运动模式，促进神经信号的正常传递，改善神经功能。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神经信号传递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矫形器可以抑制脊髓损伤引起的异常反射，从而减轻痉挛和疼痛。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抑制异常反射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t="14583" b="1458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25" r="162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矫形器通过改善身体姿势和运动模式，提高患者的感知能力，增强平衡和协调能力。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提高感知能力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矫形器对神经系统的调节作用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改善骨骼结构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矫形器的使用可以改善骨骼的受力分布，预防骨质疏松和骨折等骨骼问题。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增强肌肉力量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矫形器通过提供稳定的支撑和运动模式，鼓励患者进行适当的肌肉锻炼，增强肌肉力量。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促进关节活动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矫形器可以帮助患者进行关节活动，预防关节僵硬和挛缩，保持关节的正常功能。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t="17627" b="1762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75" r="16675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75" r="16675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矫形器对肌肉骨骼系统的改善作用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脊髓损伤矫形器治疗流程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确定患者是否需要进行矫形器治疗，以及矫形器的类型和程度。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对患者进行全面的身体评估，了解患者的病情、需求和身体状况，为矫形器的设计和制作提供依据。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诊断与评估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t="16667" b="16667"/>
          <a:stretch>
            <a:fillRect/>
          </a:stretch>
        </p:blipFill>
        <p:spPr>
          <a:xfrm>
            <a:off x="939482" y="1415327"/>
            <a:ext cx="4843295" cy="4843296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根据诊断和评估结果，由专业医生和技术人员进行矫形器的设计。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制定矫形器设计方案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对设计方案进行审核，确保矫形器的设计符合患者需求和医学标准。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设计方案审核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矫形器设计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材料选择与准备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根据设计方案选择合适的材料，并进行必要的加工和处理。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矫形器制作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按照设计方案和技术要求，由专业技术人员完成矫形器的制作。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6" r="250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矫形器制作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1813" r="21813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对患者进行矫形器的试穿，确保矫形器符合患者的身体状况和需求。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训练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对患者进行必要的训练和指导，使其能够正确使用矫形器，并发挥其应有的作用。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矫形器适配与训练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https://d.book118.com/608065112001006025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104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Microsoft Yahei</vt:lpstr>
      <vt:lpstr>PingFang SC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2024-09-01T09:30:10.740</cp:lastPrinted>
  <dcterms:created xsi:type="dcterms:W3CDTF">2024-09-01T01:30:10Z</dcterms:created>
  <dcterms:modified xsi:type="dcterms:W3CDTF">2024-09-01T01:30:12Z</dcterms:modified>
</cp:coreProperties>
</file>