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206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tags" Target="../tags/tag22.xml" /><Relationship Id="rId9" Type="http://schemas.openxmlformats.org/officeDocument/2006/relationships/tags" Target="../tags/tag23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4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tags" Target="../tags/tag40.xml" /><Relationship Id="rId13" Type="http://schemas.openxmlformats.org/officeDocument/2006/relationships/tags" Target="../tags/tag4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tags" Target="../tags/tag51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tags" Target="../tags/tag47.xml" /><Relationship Id="rId7" Type="http://schemas.openxmlformats.org/officeDocument/2006/relationships/tags" Target="../tags/tag48.xml" /><Relationship Id="rId8" Type="http://schemas.openxmlformats.org/officeDocument/2006/relationships/tags" Target="../tags/tag49.xml" /><Relationship Id="rId9" Type="http://schemas.openxmlformats.org/officeDocument/2006/relationships/tags" Target="../tags/tag50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4.xml" /><Relationship Id="rId2" Type="http://schemas.openxmlformats.org/officeDocument/2006/relationships/tags" Target="../tags/tag65.xml" /><Relationship Id="rId3" Type="http://schemas.openxmlformats.org/officeDocument/2006/relationships/tags" Target="../tags/tag66.xml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tags" Target="../tags/tag71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2.xml" /><Relationship Id="rId2" Type="http://schemas.openxmlformats.org/officeDocument/2006/relationships/tags" Target="../tags/tag73.xml" /><Relationship Id="rId3" Type="http://schemas.openxmlformats.org/officeDocument/2006/relationships/tags" Target="../tags/tag74.xml" /><Relationship Id="rId4" Type="http://schemas.openxmlformats.org/officeDocument/2006/relationships/tags" Target="../tags/tag75.xml" /><Relationship Id="rId5" Type="http://schemas.openxmlformats.org/officeDocument/2006/relationships/tags" Target="../tags/tag76.xml" /><Relationship Id="rId6" Type="http://schemas.openxmlformats.org/officeDocument/2006/relationships/tags" Target="../tags/tag77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8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5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86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Relationship Id="rId7" Type="http://schemas.openxmlformats.org/officeDocument/2006/relationships/tags" Target="../tags/tag91.xml" /><Relationship Id="rId8" Type="http://schemas.openxmlformats.org/officeDocument/2006/relationships/tags" Target="../tags/tag92.xml" /><Relationship Id="rId9" Type="http://schemas.openxmlformats.org/officeDocument/2006/relationships/tags" Target="../tags/tag9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9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26BD47-0849-46A1-B3B1-3AED220A2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218847-3787-45D1-AE14-96884426A4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856CDA-02DD-4716-8515-AAE28CD3B4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4D8C086-1A1F-493A-9586-97D5564D80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64B95DC-724A-48E4-9D35-D5B6F3844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8266A2B-7E35-4ABE-814E-742A83632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9BA9AA-001D-48F5-B32C-312B5F70AD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71272F-C9E4-4DA8-82DE-BAF67E0A18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607348B-DB16-4776-8B07-D37C23D770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A50393-41E1-4927-AA6D-0F432FC96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77FC42-7F7D-409C-A5F4-4EAD009946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4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76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1" name="直接连接符 28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8" name="任意多边形 12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0" name="任意多边形 11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任意多边形 10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684" name="任意多边形 9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6" name="署名"/>
          <p:cNvSpPr txBox="1">
            <a:spLocks noGrp="1"/>
          </p:cNvSpPr>
          <p:nvPr>
            <p:ph type="body" idx="3"/>
            <p:custDataLst>
              <p:tags r:id="rId9"/>
            </p:custDataLst>
          </p:nvPr>
        </p:nvSpPr>
        <p:spPr>
          <a:xfrm>
            <a:off x="1774190" y="4248785"/>
            <a:ext cx="8373110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688" name="副标题"/>
          <p:cNvSpPr txBox="1">
            <a:spLocks noGrp="1"/>
          </p:cNvSpPr>
          <p:nvPr>
            <p:ph type="body" idx="2" hasCustomPrompt="1"/>
            <p:custDataLst>
              <p:tags r:id="rId10"/>
            </p:custDataLst>
          </p:nvPr>
        </p:nvSpPr>
        <p:spPr>
          <a:xfrm>
            <a:off x="1474102" y="3021026"/>
            <a:ext cx="8673198" cy="950657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0" i="0" u="none" strike="noStrike" kern="1200" cap="none" spc="0" normalizeH="0" baseline="0" noProof="1" err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00000"/>
              </a:lnSpc>
            </a:pPr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690" name="标题"/>
          <p:cNvSpPr txBox="1">
            <a:spLocks noGrp="1"/>
          </p:cNvSpPr>
          <p:nvPr>
            <p:ph type="title" idx="1" hasCustomPrompt="1"/>
            <p:custDataLst>
              <p:tags r:id="rId11"/>
            </p:custDataLst>
          </p:nvPr>
        </p:nvSpPr>
        <p:spPr>
          <a:xfrm>
            <a:off x="1474102" y="1932606"/>
            <a:ext cx="8673198" cy="1009493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</a:p>
        </p:txBody>
      </p:sp>
      <p:sp>
        <p:nvSpPr>
          <p:cNvPr id="1048692" name="日期占位符 3"/>
          <p:cNvSpPr>
            <a:spLocks noGrp="1"/>
          </p:cNvSpPr>
          <p:nvPr>
            <p:ph type="dt" sz="half" idx="10"/>
            <p:custDataLst>
              <p:tags r:id="rId1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4" name="页脚占位符 4"/>
          <p:cNvSpPr>
            <a:spLocks noGrp="1"/>
          </p:cNvSpPr>
          <p:nvPr>
            <p:ph type="ftr" sz="quarter" idx="11"/>
            <p:custDataLst>
              <p:tags r:id="rId1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endParaRPr lang="zh-CN" altLang="en-US"/>
          </a:p>
        </p:txBody>
      </p:sp>
      <p:sp>
        <p:nvSpPr>
          <p:cNvPr id="1048696" name="灯片编号占位符 5"/>
          <p:cNvSpPr>
            <a:spLocks noGrp="1"/>
          </p:cNvSpPr>
          <p:nvPr>
            <p:ph type="sldNum" sz="quarter" idx="12"/>
            <p:custDataLst>
              <p:tags r:id="rId1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defPPr>
              <a:defRPr lang="zh-CN"/>
            </a:defPPr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449580" marR="0" lvl="1" indent="-23177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2pPr>
            <a:lvl3pPr marL="719455" marR="0" lvl="2" indent="-276225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3pPr>
            <a:lvl4pPr marL="987425" marR="0" lvl="3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tabLst>
                <a:tab pos="899795"/>
              </a:tabLst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4pPr>
            <a:lvl5pPr marL="1256030" marR="0" lvl="4" indent="-262255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00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3" name="直接连接符 9"/>
          <p:cNvCxnSpPr/>
          <p:nvPr>
            <p:custDataLst>
              <p:tags r:id="rId3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圆: 空心 3"/>
          <p:cNvSpPr/>
          <p:nvPr>
            <p:custDataLst>
              <p:tags r:id="rId4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4" name="圆: 空心 4"/>
          <p:cNvSpPr/>
          <p:nvPr>
            <p:custDataLst>
              <p:tags r:id="rId5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6" name="圆: 空心 5"/>
          <p:cNvSpPr/>
          <p:nvPr>
            <p:custDataLst>
              <p:tags r:id="rId6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副标题"/>
          <p:cNvSpPr txBox="1">
            <a:spLocks noGrp="1"/>
          </p:cNvSpPr>
          <p:nvPr>
            <p:ph type="body" idx="2" hasCustomPrompt="1"/>
            <p:custDataLst>
              <p:tags r:id="rId1"/>
            </p:custDataLst>
          </p:nvPr>
        </p:nvSpPr>
        <p:spPr>
          <a:xfrm>
            <a:off x="461552" y="5230415"/>
            <a:ext cx="3913224" cy="34933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400" b="0" i="0" u="none" strike="noStrike" kern="1200" cap="none" spc="8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单击编辑副标题</a:t>
            </a:r>
          </a:p>
        </p:txBody>
      </p:sp>
      <p:sp>
        <p:nvSpPr>
          <p:cNvPr id="1048716" name="标题"/>
          <p:cNvSpPr txBox="1">
            <a:spLocks noGrp="1"/>
          </p:cNvSpPr>
          <p:nvPr>
            <p:ph type="title" idx="1" hasCustomPrompt="1"/>
            <p:custDataLst>
              <p:tags r:id="rId2"/>
            </p:custDataLst>
          </p:nvPr>
        </p:nvSpPr>
        <p:spPr>
          <a:xfrm>
            <a:off x="461645" y="5596890"/>
            <a:ext cx="3576955" cy="12604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</a:p>
        </p:txBody>
      </p:sp>
      <p:sp>
        <p:nvSpPr>
          <p:cNvPr id="104871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圆: 空心 4"/>
          <p:cNvSpPr/>
          <p:nvPr>
            <p:custDataLst>
              <p:tags r:id="rId1"/>
            </p:custDataLst>
          </p:nvPr>
        </p:nvSpPr>
        <p:spPr>
          <a:xfrm>
            <a:off x="4152265" y="1443355"/>
            <a:ext cx="735330" cy="73533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6" name="圆: 空心 5"/>
          <p:cNvSpPr/>
          <p:nvPr>
            <p:custDataLst>
              <p:tags r:id="rId2"/>
            </p:custDataLst>
          </p:nvPr>
        </p:nvSpPr>
        <p:spPr>
          <a:xfrm>
            <a:off x="4129405" y="1414145"/>
            <a:ext cx="770890" cy="770890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28" name="圆: 空心 3"/>
          <p:cNvSpPr/>
          <p:nvPr>
            <p:custDataLst>
              <p:tags r:id="rId3"/>
            </p:custDataLst>
          </p:nvPr>
        </p:nvSpPr>
        <p:spPr>
          <a:xfrm>
            <a:off x="3839210" y="1111885"/>
            <a:ext cx="1322070" cy="132207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 flipH="1">
            <a:off x="4491878" y="2207906"/>
            <a:ext cx="8312" cy="2358369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 21"/>
          <p:cNvSpPr/>
          <p:nvPr>
            <p:custDataLst>
              <p:tags r:id="rId5"/>
            </p:custDataLst>
          </p:nvPr>
        </p:nvSpPr>
        <p:spPr>
          <a:xfrm rot="7500000" flipV="1">
            <a:off x="5943600" y="321881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2" name="任意多边形 22"/>
          <p:cNvSpPr/>
          <p:nvPr>
            <p:custDataLst>
              <p:tags r:id="rId6"/>
            </p:custDataLst>
          </p:nvPr>
        </p:nvSpPr>
        <p:spPr>
          <a:xfrm rot="6300000">
            <a:off x="5315585" y="-161671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4" name="任意多边形 23"/>
          <p:cNvSpPr/>
          <p:nvPr>
            <p:custDataLst>
              <p:tags r:id="rId7"/>
            </p:custDataLst>
          </p:nvPr>
        </p:nvSpPr>
        <p:spPr>
          <a:xfrm rot="4080000" flipH="1">
            <a:off x="2178685" y="2969895"/>
            <a:ext cx="384810" cy="5331460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736" name="任意多边形 24"/>
          <p:cNvSpPr/>
          <p:nvPr>
            <p:custDataLst>
              <p:tags r:id="rId8"/>
            </p:custDataLst>
          </p:nvPr>
        </p:nvSpPr>
        <p:spPr>
          <a:xfrm rot="6360000">
            <a:off x="5643245" y="-1477645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8" name="节编号"/>
          <p:cNvSpPr txBox="1">
            <a:spLocks noGrp="1"/>
          </p:cNvSpPr>
          <p:nvPr>
            <p:ph type="body" idx="2" hasCustomPrompt="1"/>
            <p:custDataLst>
              <p:tags r:id="rId9"/>
            </p:custDataLst>
          </p:nvPr>
        </p:nvSpPr>
        <p:spPr>
          <a:xfrm>
            <a:off x="4823624" y="1972572"/>
            <a:ext cx="5628640" cy="62269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编辑节编号</a:t>
            </a:r>
          </a:p>
        </p:txBody>
      </p:sp>
      <p:sp>
        <p:nvSpPr>
          <p:cNvPr id="104874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4823460" y="2704465"/>
            <a:ext cx="5628640" cy="19196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gradFill flip="none" rotWithShape="1"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</a:p>
        </p:txBody>
      </p:sp>
      <p:sp>
        <p:nvSpPr>
          <p:cNvPr id="104874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正文"/>
          <p:cNvSpPr txBox="1">
            <a:spLocks noGrp="1"/>
          </p:cNvSpPr>
          <p:nvPr>
            <p:ph idx="7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50" name="正文"/>
          <p:cNvSpPr txBox="1">
            <a:spLocks noGrp="1"/>
          </p:cNvSpPr>
          <p:nvPr>
            <p:ph idx="6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 err="1">
                <a:sym typeface="+mn-ea"/>
              </a:rPr>
              <a:t>第二级</a:t>
            </a:r>
          </a:p>
          <a:p>
            <a:pPr lvl="2"/>
            <a:r>
              <a:rPr err="1">
                <a:sym typeface="+mn-ea"/>
              </a:rPr>
              <a:t>第三级</a:t>
            </a:r>
          </a:p>
          <a:p>
            <a:pPr lvl="3"/>
            <a:r>
              <a:rPr err="1">
                <a:sym typeface="+mn-ea"/>
              </a:rPr>
              <a:t>第四级</a:t>
            </a:r>
          </a:p>
          <a:p>
            <a:pPr lvl="4"/>
            <a:r>
              <a:rPr err="1">
                <a:sym typeface="+mn-ea"/>
              </a:rPr>
              <a:t>第五级</a:t>
            </a:r>
          </a:p>
        </p:txBody>
      </p:sp>
      <p:sp>
        <p:nvSpPr>
          <p:cNvPr id="1048752" name="标题"/>
          <p:cNvSpPr txBox="1">
            <a:spLocks noGrp="1"/>
          </p:cNvSpPr>
          <p:nvPr>
            <p:ph type="title" idx="5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7" name="直接连接符 8"/>
          <p:cNvCxnSpPr/>
          <p:nvPr>
            <p:custDataLst>
              <p:tags r:id="rId4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54" name="圆: 空心 3"/>
          <p:cNvSpPr/>
          <p:nvPr>
            <p:custDataLst>
              <p:tags r:id="rId5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6" name="圆: 空心 4"/>
          <p:cNvSpPr/>
          <p:nvPr>
            <p:custDataLst>
              <p:tags r:id="rId6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58" name="圆: 空心 5"/>
          <p:cNvSpPr/>
          <p:nvPr>
            <p:custDataLst>
              <p:tags r:id="rId7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60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正文"/>
          <p:cNvSpPr txBox="1">
            <a:spLocks noGrp="1"/>
          </p:cNvSpPr>
          <p:nvPr>
            <p:ph idx="9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68" name="标题"/>
          <p:cNvSpPr txBox="1">
            <a:spLocks noGrp="1"/>
          </p:cNvSpPr>
          <p:nvPr>
            <p:ph type="title" idx="8"/>
            <p:custDataLst>
              <p:tags r:id="rId2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0" name="正文"/>
          <p:cNvSpPr txBox="1">
            <a:spLocks noGrp="1"/>
          </p:cNvSpPr>
          <p:nvPr>
            <p:ph idx="7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772" name="标题"/>
          <p:cNvSpPr txBox="1">
            <a:spLocks noGrp="1"/>
          </p:cNvSpPr>
          <p:nvPr>
            <p:ph type="title" idx="6"/>
            <p:custDataLst>
              <p:tags r:id="rId4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774" name="标题"/>
          <p:cNvSpPr txBox="1">
            <a:spLocks noGrp="1"/>
          </p:cNvSpPr>
          <p:nvPr>
            <p:ph type="title" idx="5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39" name="直接连接符 11"/>
          <p:cNvCxnSpPr/>
          <p:nvPr>
            <p:custDataLst>
              <p:tags r:id="rId6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6" name="圆: 空心 3"/>
          <p:cNvSpPr/>
          <p:nvPr>
            <p:custDataLst>
              <p:tags r:id="rId7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78" name="圆: 空心 4"/>
          <p:cNvSpPr/>
          <p:nvPr>
            <p:custDataLst>
              <p:tags r:id="rId8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0" name="圆: 空心 5"/>
          <p:cNvSpPr/>
          <p:nvPr>
            <p:custDataLst>
              <p:tags r:id="rId9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82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标题"/>
          <p:cNvSpPr txBox="1">
            <a:spLocks noGrp="1"/>
          </p:cNvSpPr>
          <p:nvPr>
            <p:ph type="title" idx="5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cxnSp>
        <p:nvCxnSpPr>
          <p:cNvPr id="3145741" name="直接连接符 7"/>
          <p:cNvCxnSpPr/>
          <p:nvPr>
            <p:custDataLst>
              <p:tags r:id="rId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0" name="圆: 空心 3"/>
          <p:cNvSpPr/>
          <p:nvPr>
            <p:custDataLst>
              <p:tags r:id="rId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2" name="圆: 空心 4"/>
          <p:cNvSpPr/>
          <p:nvPr>
            <p:custDataLst>
              <p:tags r:id="rId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4" name="圆: 空心 5"/>
          <p:cNvSpPr/>
          <p:nvPr>
            <p:custDataLst>
              <p:tags r:id="rId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79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圆: 空心 7"/>
          <p:cNvSpPr/>
          <p:nvPr>
            <p:custDataLst>
              <p:tags r:id="rId1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4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6" name="圆: 空心 5"/>
          <p:cNvSpPr/>
          <p:nvPr>
            <p:custDataLst>
              <p:tags r:id="rId3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08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0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2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814" name="圆: 空心 5"/>
          <p:cNvSpPr/>
          <p:nvPr>
            <p:custDataLst>
              <p:tags r:id="rId1"/>
            </p:custDataLst>
          </p:nvPr>
        </p:nvSpPr>
        <p:spPr>
          <a:xfrm>
            <a:off x="442595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6" name="圆: 空心 6"/>
          <p:cNvSpPr/>
          <p:nvPr>
            <p:custDataLst>
              <p:tags r:id="rId2"/>
            </p:custDataLst>
          </p:nvPr>
        </p:nvSpPr>
        <p:spPr>
          <a:xfrm>
            <a:off x="423545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18" name="圆: 空心 7"/>
          <p:cNvSpPr/>
          <p:nvPr>
            <p:custDataLst>
              <p:tags r:id="rId3"/>
            </p:custDataLst>
          </p:nvPr>
        </p:nvSpPr>
        <p:spPr>
          <a:xfrm>
            <a:off x="180340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20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</a:p>
          <a:p>
            <a:pPr lvl="1"/>
            <a:r>
              <a:rPr>
                <a:sym typeface="+mn-ea"/>
              </a:rPr>
              <a:t>第二级</a:t>
            </a:r>
          </a:p>
          <a:p>
            <a:pPr lvl="2"/>
            <a:r>
              <a:rPr>
                <a:sym typeface="+mn-ea"/>
              </a:rPr>
              <a:t>第三级</a:t>
            </a:r>
          </a:p>
          <a:p>
            <a:pPr lvl="3"/>
            <a:r>
              <a:rPr>
                <a:sym typeface="+mn-ea"/>
              </a:rPr>
              <a:t>第四级</a:t>
            </a:r>
          </a:p>
          <a:p>
            <a:pPr lvl="4"/>
            <a:r>
              <a:rPr>
                <a:sym typeface="+mn-ea"/>
              </a:rPr>
              <a:t>第五级</a:t>
            </a:r>
          </a:p>
        </p:txBody>
      </p:sp>
      <p:sp>
        <p:nvSpPr>
          <p:cNvPr id="104882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2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cxnSp>
        <p:nvCxnSpPr>
          <p:cNvPr id="3145743" name="直接连接符 10"/>
          <p:cNvCxnSpPr/>
          <p:nvPr>
            <p:custDataLst>
              <p:tags r:id="rId1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圆: 空心 6"/>
          <p:cNvSpPr/>
          <p:nvPr>
            <p:custDataLst>
              <p:tags r:id="rId2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0" name="圆: 空心 7"/>
          <p:cNvSpPr/>
          <p:nvPr>
            <p:custDataLst>
              <p:tags r:id="rId3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2" name="圆: 空心 8"/>
          <p:cNvSpPr/>
          <p:nvPr>
            <p:custDataLst>
              <p:tags r:id="rId4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34" name="副标题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</a:p>
        </p:txBody>
      </p:sp>
      <p:sp>
        <p:nvSpPr>
          <p:cNvPr id="10488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</a:p>
        </p:txBody>
      </p:sp>
      <p:sp>
        <p:nvSpPr>
          <p:cNvPr id="1048838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40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42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44" name="圆: 空心 11"/>
          <p:cNvSpPr/>
          <p:nvPr>
            <p:custDataLst>
              <p:tags r:id="rId1"/>
            </p:custDataLst>
          </p:nvPr>
        </p:nvSpPr>
        <p:spPr>
          <a:xfrm>
            <a:off x="1423035" y="1768475"/>
            <a:ext cx="915035" cy="915035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6" name="圆: 空心 12"/>
          <p:cNvSpPr/>
          <p:nvPr>
            <p:custDataLst>
              <p:tags r:id="rId2"/>
            </p:custDataLst>
          </p:nvPr>
        </p:nvSpPr>
        <p:spPr>
          <a:xfrm>
            <a:off x="1395095" y="1731645"/>
            <a:ext cx="959485" cy="95948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>
                  <a:alpha val="40000"/>
                </a:schemeClr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848" name="圆: 空心 10"/>
          <p:cNvSpPr/>
          <p:nvPr>
            <p:custDataLst>
              <p:tags r:id="rId3"/>
            </p:custDataLst>
          </p:nvPr>
        </p:nvSpPr>
        <p:spPr>
          <a:xfrm>
            <a:off x="1033780" y="1355725"/>
            <a:ext cx="1645285" cy="1645285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cxnSp>
        <p:nvCxnSpPr>
          <p:cNvPr id="3145745" name="直接连接符 9"/>
          <p:cNvCxnSpPr/>
          <p:nvPr>
            <p:custDataLst>
              <p:tags r:id="rId4"/>
            </p:custDataLst>
          </p:nvPr>
        </p:nvCxnSpPr>
        <p:spPr>
          <a:xfrm flipH="1">
            <a:off x="1573306" y="3979863"/>
            <a:ext cx="0" cy="684000"/>
          </a:xfrm>
          <a:prstGeom prst="line">
            <a:avLst/>
          </a:prstGeom>
          <a:ln w="1270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54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50" name="任意多边形 8"/>
          <p:cNvSpPr/>
          <p:nvPr>
            <p:custDataLst>
              <p:tags r:id="rId5"/>
            </p:custDataLst>
          </p:nvPr>
        </p:nvSpPr>
        <p:spPr>
          <a:xfrm rot="3180000">
            <a:off x="5642610" y="3151505"/>
            <a:ext cx="348615" cy="4824095"/>
          </a:xfrm>
          <a:custGeom>
            <a:gdLst>
              <a:gd name="connsiteX0" fmla="*/ 465 w 549"/>
              <a:gd name="connsiteY0" fmla="*/ 37 h 7846"/>
              <a:gd name="connsiteX1" fmla="*/ 496 w 549"/>
              <a:gd name="connsiteY1" fmla="*/ 0 h 7846"/>
              <a:gd name="connsiteX2" fmla="*/ 549 w 549"/>
              <a:gd name="connsiteY2" fmla="*/ 7116 h 7846"/>
              <a:gd name="connsiteX3" fmla="*/ 0 w 549"/>
              <a:gd name="connsiteY3" fmla="*/ 7846 h 7846"/>
              <a:gd name="connsiteX4" fmla="*/ 465 w 549"/>
              <a:gd name="connsiteY4" fmla="*/ 37 h 784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49" h="7844">
                <a:moveTo>
                  <a:pt x="465" y="37"/>
                </a:moveTo>
                <a:lnTo>
                  <a:pt x="496" y="0"/>
                </a:lnTo>
                <a:lnTo>
                  <a:pt x="549" y="7116"/>
                </a:lnTo>
                <a:lnTo>
                  <a:pt x="0" y="7846"/>
                </a:lnTo>
                <a:lnTo>
                  <a:pt x="465" y="37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3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2" name="任意多边形 13"/>
          <p:cNvSpPr/>
          <p:nvPr>
            <p:custDataLst>
              <p:tags r:id="rId6"/>
            </p:custDataLst>
          </p:nvPr>
        </p:nvSpPr>
        <p:spPr>
          <a:xfrm rot="15120000">
            <a:off x="5316220" y="-1681480"/>
            <a:ext cx="1153795" cy="13151486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>
                  <a:alpha val="40000"/>
                </a:schemeClr>
              </a:gs>
              <a:gs pos="18000">
                <a:schemeClr val="accent1">
                  <a:alpha val="20000"/>
                </a:schemeClr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1778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4" name="任意多边形 14"/>
          <p:cNvSpPr/>
          <p:nvPr>
            <p:custDataLst>
              <p:tags r:id="rId7"/>
            </p:custDataLst>
          </p:nvPr>
        </p:nvSpPr>
        <p:spPr>
          <a:xfrm rot="17400000">
            <a:off x="9496425" y="2840355"/>
            <a:ext cx="384810" cy="5471795"/>
          </a:xfrm>
          <a:custGeom>
            <a:gdLst>
              <a:gd name="connsiteX0" fmla="*/ 432 w 497"/>
              <a:gd name="connsiteY0" fmla="*/ 0 h 8455"/>
              <a:gd name="connsiteX1" fmla="*/ 489 w 497"/>
              <a:gd name="connsiteY1" fmla="*/ 42 h 8455"/>
              <a:gd name="connsiteX2" fmla="*/ 497 w 497"/>
              <a:gd name="connsiteY2" fmla="*/ 8291 h 8455"/>
              <a:gd name="connsiteX3" fmla="*/ 0 w 497"/>
              <a:gd name="connsiteY3" fmla="*/ 8455 h 8455"/>
              <a:gd name="connsiteX4" fmla="*/ 432 w 497"/>
              <a:gd name="connsiteY4" fmla="*/ 0 h 845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497" h="8455">
                <a:moveTo>
                  <a:pt x="432" y="0"/>
                </a:moveTo>
                <a:lnTo>
                  <a:pt x="489" y="42"/>
                </a:lnTo>
                <a:lnTo>
                  <a:pt x="497" y="8291"/>
                </a:lnTo>
                <a:lnTo>
                  <a:pt x="0" y="8455"/>
                </a:lnTo>
                <a:lnTo>
                  <a:pt x="432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">
                <a:schemeClr val="accent1"/>
              </a:gs>
              <a:gs pos="30000">
                <a:schemeClr val="accent1">
                  <a:alpha val="50000"/>
                </a:schemeClr>
              </a:gs>
              <a:gs pos="100000">
                <a:schemeClr val="accent1">
                  <a:alpha val="0"/>
                </a:schemeClr>
              </a:gs>
            </a:gsLst>
            <a:lin ang="10800000" scaled="0"/>
          </a:gradFill>
          <a:ln>
            <a:noFill/>
            <a:prstDash val="solid"/>
          </a:ln>
          <a:effectLst>
            <a:softEdge rad="3175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cs typeface="MiSans Normal" panose="00000500000000000000" charset="-122"/>
              <a:sym typeface="+mn-ea"/>
            </a:endParaRPr>
          </a:p>
        </p:txBody>
      </p:sp>
      <p:sp>
        <p:nvSpPr>
          <p:cNvPr id="1048856" name="任意多边形 15"/>
          <p:cNvSpPr/>
          <p:nvPr>
            <p:custDataLst>
              <p:tags r:id="rId8"/>
            </p:custDataLst>
          </p:nvPr>
        </p:nvSpPr>
        <p:spPr>
          <a:xfrm rot="15240000">
            <a:off x="6005830" y="-1488440"/>
            <a:ext cx="136525" cy="12736830"/>
          </a:xfrm>
          <a:custGeom>
            <a:gdLst>
              <a:gd name="connsiteX0" fmla="*/ 20 w 215"/>
              <a:gd name="connsiteY0" fmla="*/ 90 h 20058"/>
              <a:gd name="connsiteX1" fmla="*/ 213 w 215"/>
              <a:gd name="connsiteY1" fmla="*/ 0 h 20058"/>
              <a:gd name="connsiteX2" fmla="*/ 63 w 215"/>
              <a:gd name="connsiteY2" fmla="*/ 20052 h 20058"/>
              <a:gd name="connsiteX3" fmla="*/ 0 w 215"/>
              <a:gd name="connsiteY3" fmla="*/ 20058 h 20058"/>
              <a:gd name="connsiteX4" fmla="*/ 20 w 215"/>
              <a:gd name="connsiteY4" fmla="*/ 90 h 20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15" h="20058">
                <a:moveTo>
                  <a:pt x="20" y="90"/>
                </a:moveTo>
                <a:lnTo>
                  <a:pt x="213" y="0"/>
                </a:lnTo>
                <a:cubicBezTo>
                  <a:pt x="235" y="6035"/>
                  <a:pt x="95" y="19645"/>
                  <a:pt x="63" y="20052"/>
                </a:cubicBezTo>
                <a:lnTo>
                  <a:pt x="0" y="20058"/>
                </a:lnTo>
                <a:lnTo>
                  <a:pt x="20" y="9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0">
                <a:schemeClr val="accent1"/>
              </a:gs>
              <a:gs pos="20000">
                <a:schemeClr val="accent1"/>
              </a:gs>
              <a:gs pos="100000">
                <a:schemeClr val="accent1">
                  <a:alpha val="0"/>
                </a:schemeClr>
              </a:gs>
            </a:gsLst>
            <a:path path="rect">
              <a:fillToRect l="50000" t="50000" r="50000" b="50000"/>
            </a:path>
          </a:gradFill>
          <a:ln>
            <a:noFill/>
            <a:prstDash val="solid"/>
          </a:ln>
          <a:effectLst>
            <a:softEdge rad="254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858" name="署名"/>
          <p:cNvSpPr txBox="1">
            <a:spLocks noGrp="1"/>
          </p:cNvSpPr>
          <p:nvPr>
            <p:ph type="body" idx="2"/>
            <p:custDataLst>
              <p:tags r:id="rId9"/>
            </p:custDataLst>
          </p:nvPr>
        </p:nvSpPr>
        <p:spPr>
          <a:xfrm>
            <a:off x="1843371" y="4248898"/>
            <a:ext cx="8310146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150" normalizeH="0" baseline="0" noProof="1">
                <a:solidFill>
                  <a:schemeClr val="tx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>
              <a:lnSpc>
                <a:spcPct val="150000"/>
              </a:lnSpc>
            </a:pPr>
            <a:r>
              <a:rPr>
                <a:sym typeface="+mn-ea"/>
              </a:rPr>
              <a:t>单击此处编辑母版文本样式</a:t>
            </a:r>
          </a:p>
        </p:txBody>
      </p:sp>
      <p:sp>
        <p:nvSpPr>
          <p:cNvPr id="1048860" name="标题"/>
          <p:cNvSpPr txBox="1">
            <a:spLocks noGrp="1"/>
          </p:cNvSpPr>
          <p:nvPr>
            <p:ph type="title" idx="1" hasCustomPrompt="1"/>
            <p:custDataLst>
              <p:tags r:id="rId10"/>
            </p:custDataLst>
          </p:nvPr>
        </p:nvSpPr>
        <p:spPr>
          <a:xfrm>
            <a:off x="1480185" y="2044065"/>
            <a:ext cx="8673465" cy="170434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8000" b="0" i="0" u="none" strike="noStrike" kern="1200" cap="none" spc="300" normalizeH="0" baseline="0" noProof="1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 err="1">
                <a:sym typeface="+mn-ea"/>
              </a:rPr>
              <a:t>单击此处编辑标题</a:t>
            </a:r>
          </a:p>
        </p:txBody>
      </p:sp>
      <p:sp>
        <p:nvSpPr>
          <p:cNvPr id="1048862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4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6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cxnSp>
        <p:nvCxnSpPr>
          <p:cNvPr id="3145729" name="直接连接符 7"/>
          <p:cNvCxnSpPr/>
          <p:nvPr>
            <p:custDataLst>
              <p:tags r:id="rId12"/>
            </p:custDataLst>
          </p:nvPr>
        </p:nvCxnSpPr>
        <p:spPr>
          <a:xfrm>
            <a:off x="766353" y="1233900"/>
            <a:ext cx="10811247" cy="0"/>
          </a:xfrm>
          <a:prstGeom prst="line">
            <a:avLst/>
          </a:prstGeom>
          <a:ln w="19050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080000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54" name="圆: 空心 3"/>
          <p:cNvSpPr/>
          <p:nvPr>
            <p:custDataLst>
              <p:tags r:id="rId13"/>
            </p:custDataLst>
          </p:nvPr>
        </p:nvSpPr>
        <p:spPr>
          <a:xfrm>
            <a:off x="427990" y="555625"/>
            <a:ext cx="615950" cy="615950"/>
          </a:xfrm>
          <a:prstGeom prst="donut">
            <a:avLst>
              <a:gd name="adj" fmla="val 7946"/>
            </a:avLst>
          </a:prstGeom>
          <a:gradFill flip="none" rotWithShape="1">
            <a:gsLst>
              <a:gs pos="0">
                <a:schemeClr val="accent1"/>
              </a:gs>
              <a:gs pos="52000">
                <a:schemeClr val="accent1">
                  <a:alpha val="0"/>
                </a:schemeClr>
              </a:gs>
            </a:gsLst>
            <a:lin ang="4200000" scaled="0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6" name="圆: 空心 4"/>
          <p:cNvSpPr/>
          <p:nvPr>
            <p:custDataLst>
              <p:tags r:id="rId14"/>
            </p:custDataLst>
          </p:nvPr>
        </p:nvSpPr>
        <p:spPr>
          <a:xfrm>
            <a:off x="408940" y="530860"/>
            <a:ext cx="645795" cy="645795"/>
          </a:xfrm>
          <a:prstGeom prst="donut">
            <a:avLst>
              <a:gd name="adj" fmla="val 14539"/>
            </a:avLst>
          </a:prstGeom>
          <a:gradFill flip="none" rotWithShape="1">
            <a:gsLst>
              <a:gs pos="0">
                <a:schemeClr val="accent1"/>
              </a:gs>
              <a:gs pos="100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58" name="圆: 空心 5"/>
          <p:cNvSpPr/>
          <p:nvPr>
            <p:custDataLst>
              <p:tags r:id="rId15"/>
            </p:custDataLst>
          </p:nvPr>
        </p:nvSpPr>
        <p:spPr>
          <a:xfrm>
            <a:off x="165735" y="277495"/>
            <a:ext cx="1107440" cy="1107440"/>
          </a:xfrm>
          <a:prstGeom prst="donut">
            <a:avLst>
              <a:gd name="adj" fmla="val 18117"/>
            </a:avLst>
          </a:prstGeom>
          <a:gradFill flip="none" rotWithShape="1">
            <a:gsLst>
              <a:gs pos="0">
                <a:schemeClr val="accent1"/>
              </a:gs>
              <a:gs pos="75000">
                <a:schemeClr val="accent1">
                  <a:alpha val="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tx1"/>
              </a:solidFill>
              <a:cs typeface="MiSans Normal" panose="00000500000000000000" charset="-122"/>
            </a:endParaRPr>
          </a:p>
        </p:txBody>
      </p:sp>
      <p:sp>
        <p:nvSpPr>
          <p:cNvPr id="1048660" name="日期占位符 11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12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13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标题占位符 2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65126"/>
            <a:ext cx="10515600" cy="1199196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</a:p>
        </p:txBody>
      </p:sp>
      <p:sp>
        <p:nvSpPr>
          <p:cNvPr id="1048668" name="文本占位符 3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638300"/>
            <a:ext cx="10515600" cy="45386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</a:p>
          <a:p>
            <a:pPr marL="449580" marR="0" lvl="1" indent="-23177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</a:p>
          <a:p>
            <a:pPr marL="719455" marR="0" lvl="2" indent="-27622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har char="●"/>
            </a:pPr>
            <a:r>
              <a:rPr lang="zh-CN" altLang="en-US"/>
              <a:t>三级</a:t>
            </a:r>
          </a:p>
          <a:p>
            <a:pPr marL="987425" marR="0" lvl="3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Font typeface="Wingdings" panose="05000000000000000000" charset="0"/>
              <a:buChar char=""/>
              <a:tabLst>
                <a:tab pos="899795"/>
              </a:tabLst>
            </a:pPr>
            <a:r>
              <a:rPr lang="zh-CN" altLang="en-US"/>
              <a:t>四级</a:t>
            </a:r>
          </a:p>
          <a:p>
            <a:pPr marL="1256030" marR="0" lvl="4" indent="-262255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</a:p>
        </p:txBody>
      </p:sp>
      <p:sp>
        <p:nvSpPr>
          <p:cNvPr id="1048670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14000">
                <a:schemeClr val="accent1"/>
              </a:gs>
              <a:gs pos="54000">
                <a:schemeClr val="tx1"/>
              </a:gs>
              <a:gs pos="92000">
                <a:schemeClr val="accent1"/>
              </a:gs>
            </a:gsLst>
            <a:lin ang="0" scaled="1"/>
          </a:gradFill>
          <a:latin typeface="+mj-ea"/>
          <a:ea typeface="+mj-ea"/>
          <a:cs typeface="MiSans Normal" panose="000005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 Normal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Relationship Id="rId5" Type="http://schemas.openxmlformats.org/officeDocument/2006/relationships/tags" Target="../tags/tag12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14" Type="http://schemas.openxmlformats.org/officeDocument/2006/relationships/tags" Target="../tags/tag133.xml" /><Relationship Id="rId15" Type="http://schemas.openxmlformats.org/officeDocument/2006/relationships/tags" Target="../tags/tag134.xml" /><Relationship Id="rId16" Type="http://schemas.openxmlformats.org/officeDocument/2006/relationships/tags" Target="../tags/tag135.xml" /><Relationship Id="rId17" Type="http://schemas.openxmlformats.org/officeDocument/2006/relationships/tags" Target="../tags/tag136.xml" /><Relationship Id="rId18" Type="http://schemas.openxmlformats.org/officeDocument/2006/relationships/tags" Target="../tags/tag137.xml" /><Relationship Id="rId19" Type="http://schemas.openxmlformats.org/officeDocument/2006/relationships/tags" Target="../tags/tag138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3.xml" /><Relationship Id="rId11" Type="http://schemas.openxmlformats.org/officeDocument/2006/relationships/tags" Target="../tags/tag154.xml" /><Relationship Id="rId12" Type="http://schemas.openxmlformats.org/officeDocument/2006/relationships/tags" Target="../tags/tag155.xml" /><Relationship Id="rId13" Type="http://schemas.openxmlformats.org/officeDocument/2006/relationships/tags" Target="../tags/tag156.xml" /><Relationship Id="rId14" Type="http://schemas.openxmlformats.org/officeDocument/2006/relationships/tags" Target="../tags/tag157.xml" /><Relationship Id="rId15" Type="http://schemas.openxmlformats.org/officeDocument/2006/relationships/tags" Target="../tags/tag158.xml" /><Relationship Id="rId16" Type="http://schemas.openxmlformats.org/officeDocument/2006/relationships/tags" Target="../tags/tag159.xml" /><Relationship Id="rId17" Type="http://schemas.openxmlformats.org/officeDocument/2006/relationships/tags" Target="../tags/tag160.xml" /><Relationship Id="rId18" Type="http://schemas.openxmlformats.org/officeDocument/2006/relationships/tags" Target="../tags/tag161.xml" /><Relationship Id="rId19" Type="http://schemas.openxmlformats.org/officeDocument/2006/relationships/tags" Target="../tags/tag162.xml" /><Relationship Id="rId2" Type="http://schemas.openxmlformats.org/officeDocument/2006/relationships/tags" Target="../tags/tag145.xml" /><Relationship Id="rId20" Type="http://schemas.openxmlformats.org/officeDocument/2006/relationships/tags" Target="../tags/tag163.xml" /><Relationship Id="rId21" Type="http://schemas.openxmlformats.org/officeDocument/2006/relationships/tags" Target="../tags/tag164.xml" /><Relationship Id="rId3" Type="http://schemas.openxmlformats.org/officeDocument/2006/relationships/tags" Target="../tags/tag146.xml" /><Relationship Id="rId4" Type="http://schemas.openxmlformats.org/officeDocument/2006/relationships/tags" Target="../tags/tag147.xml" /><Relationship Id="rId5" Type="http://schemas.openxmlformats.org/officeDocument/2006/relationships/tags" Target="../tags/tag148.xml" /><Relationship Id="rId6" Type="http://schemas.openxmlformats.org/officeDocument/2006/relationships/tags" Target="../tags/tag149.xml" /><Relationship Id="rId7" Type="http://schemas.openxmlformats.org/officeDocument/2006/relationships/tags" Target="../tags/tag150.xml" /><Relationship Id="rId8" Type="http://schemas.openxmlformats.org/officeDocument/2006/relationships/tags" Target="../tags/tag151.xml" /><Relationship Id="rId9" Type="http://schemas.openxmlformats.org/officeDocument/2006/relationships/tags" Target="../tags/tag15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6.xml" /><Relationship Id="rId11" Type="http://schemas.openxmlformats.org/officeDocument/2006/relationships/tags" Target="../tags/tag177.xml" /><Relationship Id="rId12" Type="http://schemas.openxmlformats.org/officeDocument/2006/relationships/tags" Target="../tags/tag178.xml" /><Relationship Id="rId13" Type="http://schemas.openxmlformats.org/officeDocument/2006/relationships/tags" Target="../tags/tag179.xml" /><Relationship Id="rId14" Type="http://schemas.openxmlformats.org/officeDocument/2006/relationships/tags" Target="../tags/tag180.xml" /><Relationship Id="rId15" Type="http://schemas.openxmlformats.org/officeDocument/2006/relationships/tags" Target="../tags/tag181.xml" /><Relationship Id="rId16" Type="http://schemas.openxmlformats.org/officeDocument/2006/relationships/tags" Target="../tags/tag182.xml" /><Relationship Id="rId17" Type="http://schemas.openxmlformats.org/officeDocument/2006/relationships/tags" Target="../tags/tag183.xml" /><Relationship Id="rId18" Type="http://schemas.openxmlformats.org/officeDocument/2006/relationships/tags" Target="../tags/tag184.xml" /><Relationship Id="rId19" Type="http://schemas.openxmlformats.org/officeDocument/2006/relationships/tags" Target="../tags/tag185.xml" /><Relationship Id="rId2" Type="http://schemas.openxmlformats.org/officeDocument/2006/relationships/tags" Target="../tags/tag168.xml" /><Relationship Id="rId20" Type="http://schemas.openxmlformats.org/officeDocument/2006/relationships/tags" Target="../tags/tag186.xml" /><Relationship Id="rId21" Type="http://schemas.openxmlformats.org/officeDocument/2006/relationships/tags" Target="../tags/tag187.xml" /><Relationship Id="rId3" Type="http://schemas.openxmlformats.org/officeDocument/2006/relationships/tags" Target="../tags/tag169.xml" /><Relationship Id="rId4" Type="http://schemas.openxmlformats.org/officeDocument/2006/relationships/tags" Target="../tags/tag170.xml" /><Relationship Id="rId5" Type="http://schemas.openxmlformats.org/officeDocument/2006/relationships/tags" Target="../tags/tag171.xml" /><Relationship Id="rId6" Type="http://schemas.openxmlformats.org/officeDocument/2006/relationships/tags" Target="../tags/tag172.xml" /><Relationship Id="rId7" Type="http://schemas.openxmlformats.org/officeDocument/2006/relationships/tags" Target="../tags/tag173.xml" /><Relationship Id="rId8" Type="http://schemas.openxmlformats.org/officeDocument/2006/relationships/tags" Target="../tags/tag174.xml" /><Relationship Id="rId9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806604512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2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>
            <a:normAutofit lnSpcReduction="20000"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PPT</a:t>
            </a:r>
            <a:endParaRPr lang="zh-CN" altLang="en-US"/>
          </a:p>
        </p:txBody>
      </p:sp>
      <p:sp>
        <p:nvSpPr>
          <p:cNvPr id="1048650" name="文本占位符 1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</a:p>
        </p:txBody>
      </p:sp>
      <p:sp>
        <p:nvSpPr>
          <p:cNvPr id="1048652" name="标题 1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德国选举制度</a:t>
            </a:r>
          </a:p>
        </p:txBody>
      </p:sp>
    </p:spTree>
    <p:custDataLst>
      <p:tags r:id="rId5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94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</a:p>
        </p:txBody>
      </p:sp>
      <p:sp>
        <p:nvSpPr>
          <p:cNvPr id="1048896" name="标题 7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</a:p>
        </p:txBody>
      </p:sp>
      <p:cxnSp>
        <p:nvCxnSpPr>
          <p:cNvPr id="3145749" name="直接连接符 6"/>
          <p:cNvCxnSpPr/>
          <p:nvPr>
            <p:custDataLst>
              <p:tags r:id="rId4"/>
            </p:custDataLst>
          </p:nvPr>
        </p:nvCxnSpPr>
        <p:spPr>
          <a:xfrm flipH="1">
            <a:off x="2766541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8" name="序号"/>
          <p:cNvSpPr txBox="1"/>
          <p:nvPr>
            <p:custDataLst>
              <p:tags r:id="rId5"/>
            </p:custDataLst>
          </p:nvPr>
        </p:nvSpPr>
        <p:spPr>
          <a:xfrm>
            <a:off x="2766540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02.</a:t>
            </a:r>
          </a:p>
        </p:txBody>
      </p:sp>
      <p:sp>
        <p:nvSpPr>
          <p:cNvPr id="1048900" name="标题"/>
          <p:cNvSpPr txBox="1"/>
          <p:nvPr>
            <p:custDataLst>
              <p:tags r:id="rId6"/>
            </p:custDataLst>
          </p:nvPr>
        </p:nvSpPr>
        <p:spPr>
          <a:xfrm>
            <a:off x="2923425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德国选举制度概述</a:t>
            </a:r>
          </a:p>
        </p:txBody>
      </p:sp>
      <p:cxnSp>
        <p:nvCxnSpPr>
          <p:cNvPr id="3145751" name="直接连接符 40"/>
          <p:cNvCxnSpPr/>
          <p:nvPr>
            <p:custDataLst>
              <p:tags r:id="rId7"/>
            </p:custDataLst>
          </p:nvPr>
        </p:nvCxnSpPr>
        <p:spPr>
          <a:xfrm flipH="1">
            <a:off x="5098549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2" name="序号"/>
          <p:cNvSpPr txBox="1"/>
          <p:nvPr>
            <p:custDataLst>
              <p:tags r:id="rId8"/>
            </p:custDataLst>
          </p:nvPr>
        </p:nvSpPr>
        <p:spPr>
          <a:xfrm>
            <a:off x="5098548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03.</a:t>
            </a:r>
          </a:p>
        </p:txBody>
      </p:sp>
      <p:sp>
        <p:nvSpPr>
          <p:cNvPr id="1048904" name="标题"/>
          <p:cNvSpPr txBox="1"/>
          <p:nvPr>
            <p:custDataLst>
              <p:tags r:id="rId9"/>
            </p:custDataLst>
          </p:nvPr>
        </p:nvSpPr>
        <p:spPr>
          <a:xfrm>
            <a:off x="5255433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德国选举制度的主要内容</a:t>
            </a:r>
          </a:p>
        </p:txBody>
      </p:sp>
      <p:cxnSp>
        <p:nvCxnSpPr>
          <p:cNvPr id="3145753" name="直接连接符 47"/>
          <p:cNvCxnSpPr/>
          <p:nvPr>
            <p:custDataLst>
              <p:tags r:id="rId10"/>
            </p:custDataLst>
          </p:nvPr>
        </p:nvCxnSpPr>
        <p:spPr>
          <a:xfrm flipH="1">
            <a:off x="7430557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06" name="序号"/>
          <p:cNvSpPr txBox="1"/>
          <p:nvPr>
            <p:custDataLst>
              <p:tags r:id="rId11"/>
            </p:custDataLst>
          </p:nvPr>
        </p:nvSpPr>
        <p:spPr>
          <a:xfrm>
            <a:off x="7430556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04.</a:t>
            </a:r>
          </a:p>
        </p:txBody>
      </p:sp>
      <p:sp>
        <p:nvSpPr>
          <p:cNvPr id="1048908" name="标题"/>
          <p:cNvSpPr txBox="1"/>
          <p:nvPr>
            <p:custDataLst>
              <p:tags r:id="rId12"/>
            </p:custDataLst>
          </p:nvPr>
        </p:nvSpPr>
        <p:spPr>
          <a:xfrm>
            <a:off x="7587441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德国选举制度的特点和问题</a:t>
            </a:r>
          </a:p>
        </p:txBody>
      </p:sp>
      <p:cxnSp>
        <p:nvCxnSpPr>
          <p:cNvPr id="3145755" name="直接连接符 54"/>
          <p:cNvCxnSpPr/>
          <p:nvPr>
            <p:custDataLst>
              <p:tags r:id="rId13"/>
            </p:custDataLst>
          </p:nvPr>
        </p:nvCxnSpPr>
        <p:spPr>
          <a:xfrm flipH="1">
            <a:off x="9762564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0" name="序号"/>
          <p:cNvSpPr txBox="1"/>
          <p:nvPr>
            <p:custDataLst>
              <p:tags r:id="rId14"/>
            </p:custDataLst>
          </p:nvPr>
        </p:nvSpPr>
        <p:spPr>
          <a:xfrm>
            <a:off x="9762564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05.</a:t>
            </a:r>
          </a:p>
        </p:txBody>
      </p:sp>
      <p:sp>
        <p:nvSpPr>
          <p:cNvPr id="1048912" name="标题"/>
          <p:cNvSpPr txBox="1"/>
          <p:nvPr>
            <p:custDataLst>
              <p:tags r:id="rId15"/>
            </p:custDataLst>
          </p:nvPr>
        </p:nvSpPr>
        <p:spPr>
          <a:xfrm>
            <a:off x="9919449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 fontScale="96875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德国选举制度的影响和意义</a:t>
            </a:r>
          </a:p>
        </p:txBody>
      </p:sp>
      <p:cxnSp>
        <p:nvCxnSpPr>
          <p:cNvPr id="3145757" name="直接连接符 23"/>
          <p:cNvCxnSpPr/>
          <p:nvPr>
            <p:custDataLst>
              <p:tags r:id="rId16"/>
            </p:custDataLst>
          </p:nvPr>
        </p:nvCxnSpPr>
        <p:spPr>
          <a:xfrm flipH="1">
            <a:off x="434533" y="0"/>
            <a:ext cx="0" cy="5311588"/>
          </a:xfrm>
          <a:prstGeom prst="line">
            <a:avLst/>
          </a:prstGeom>
          <a:ln w="3492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1"/>
                </a:gs>
              </a:gsLst>
              <a:lin ang="162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14" name="序号"/>
          <p:cNvSpPr txBox="1"/>
          <p:nvPr>
            <p:custDataLst>
              <p:tags r:id="rId17"/>
            </p:custDataLst>
          </p:nvPr>
        </p:nvSpPr>
        <p:spPr>
          <a:xfrm>
            <a:off x="434532" y="2268706"/>
            <a:ext cx="1642782" cy="1101049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98485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6600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lt"/>
                <a:ea typeface="MiSans Normal"/>
                <a:cs typeface="MiSans Normal" panose="00000500000000000000" charset="-122"/>
              </a:rPr>
              <a:t>01.</a:t>
            </a:r>
          </a:p>
        </p:txBody>
      </p:sp>
      <p:sp>
        <p:nvSpPr>
          <p:cNvPr id="1048916" name="标题"/>
          <p:cNvSpPr txBox="1"/>
          <p:nvPr>
            <p:custDataLst>
              <p:tags r:id="rId18"/>
            </p:custDataLst>
          </p:nvPr>
        </p:nvSpPr>
        <p:spPr>
          <a:xfrm>
            <a:off x="591417" y="3510914"/>
            <a:ext cx="2173603" cy="1724473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添加</a:t>
            </a:r>
          </a:p>
          <a:p>
            <a:r>
              <a:rPr lang="zh-CN" altLang="en-US" sz="3200" spc="300">
                <a:gradFill>
                  <a:gsLst>
                    <a:gs pos="14000">
                      <a:schemeClr val="accent1"/>
                    </a:gs>
                    <a:gs pos="54000">
                      <a:schemeClr val="tx1"/>
                    </a:gs>
                    <a:gs pos="92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Normal" panose="00000500000000000000" charset="-122"/>
              </a:rPr>
              <a:t>目录文本</a:t>
            </a:r>
          </a:p>
        </p:txBody>
      </p:sp>
    </p:spTree>
    <p:custDataLst>
      <p:tags r:id="rId19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5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ONE</a:t>
            </a:r>
          </a:p>
        </p:txBody>
      </p:sp>
      <p:sp>
        <p:nvSpPr>
          <p:cNvPr id="104895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添加章节标题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26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TWO</a:t>
            </a:r>
          </a:p>
        </p:txBody>
      </p:sp>
      <p:sp>
        <p:nvSpPr>
          <p:cNvPr id="1049028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3333"/>
          </a:bodyPr>
          <a:lstStyle/>
          <a:p>
            <a:r>
              <a:rPr lang="zh-CN" altLang="en-US"/>
              <a:t>德国选举制度概述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选举制度的定义和重要性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190" name="标题 1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德国选举制度的演变历程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3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德国选举制度的基本原则</a:t>
            </a:r>
          </a:p>
        </p:txBody>
      </p:sp>
      <p:sp>
        <p:nvSpPr>
          <p:cNvPr id="104924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4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平等原则：所有公民享有平等的选举权和被选举权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25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竞争原则：鼓励各政党、候选人之间的竞争，提高选举质量</a:t>
            </a:r>
          </a:p>
        </p:txBody>
      </p:sp>
      <p:sp>
        <p:nvSpPr>
          <p:cNvPr id="104926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6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比例代表制：根据各政党得票比例分配议会席位，确保各政党在议会中的代表性</a:t>
            </a:r>
          </a:p>
        </p:txBody>
      </p:sp>
      <p:sp>
        <p:nvSpPr>
          <p:cNvPr id="104927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公开原则：选举过程公开透明，确保公正性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0" name="文本占位符 2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>
            <a:normAutofit fontScale="96875"/>
          </a:bodyPr>
          <a:lstStyle/>
          <a:p>
            <a:r>
              <a:rPr lang="zh-CN" altLang="en-US"/>
              <a:t>PART THREE</a:t>
            </a:r>
          </a:p>
        </p:txBody>
      </p:sp>
      <p:sp>
        <p:nvSpPr>
          <p:cNvPr id="1049332" name="标题 6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667"/>
          </a:bodyPr>
          <a:lstStyle/>
          <a:p>
            <a:r>
              <a:rPr lang="zh-CN" altLang="en-US"/>
              <a:t>德国选举制度的主要内容</a:t>
            </a:r>
          </a:p>
        </p:txBody>
      </p:sp>
    </p:spTree>
    <p:custDataLst>
      <p:tags r:id="rId4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选举类型和选举组织</a:t>
            </a:r>
          </a:p>
        </p:txBody>
      </p:sp>
      <p:sp>
        <p:nvSpPr>
          <p:cNvPr id="104944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选举类型：直接选举和间接选举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6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选举程序：候选人提名、竞选活动、投票和计票</a:t>
            </a:r>
          </a:p>
        </p:txBody>
      </p:sp>
      <p:sp>
        <p:nvSpPr>
          <p:cNvPr id="104946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选举结果：确定当选者，公布选举结果</a:t>
            </a:r>
          </a:p>
        </p:txBody>
      </p:sp>
      <p:sp>
        <p:nvSpPr>
          <p:cNvPr id="104948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anose="02010600030101010101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选举组织：联邦选举委员会和各州选举委员会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8" name="标题 2"/>
          <p:cNvSpPr>
            <a:spLocks noGrp="1"/>
          </p:cNvSpPr>
          <p:nvPr>
            <p:ph type="title" idx="5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选民资格和选民登记</a:t>
            </a:r>
          </a:p>
        </p:txBody>
      </p:sp>
      <p:sp>
        <p:nvSpPr>
          <p:cNvPr id="1049540" name="圆角矩形 3"/>
          <p:cNvSpPr/>
          <p:nvPr>
            <p:custDataLst>
              <p:tags r:id="rId2"/>
            </p:custDataLst>
          </p:nvPr>
        </p:nvSpPr>
        <p:spPr>
          <a:xfrm rot="16200000">
            <a:off x="2710325" y="1210849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2" name="圆角矩形 4"/>
          <p:cNvSpPr/>
          <p:nvPr>
            <p:custDataLst>
              <p:tags r:id="rId3"/>
            </p:custDataLst>
          </p:nvPr>
        </p:nvSpPr>
        <p:spPr>
          <a:xfrm rot="16200000">
            <a:off x="2710325" y="-19365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4" name="圆角矩形 11"/>
          <p:cNvSpPr/>
          <p:nvPr>
            <p:custDataLst>
              <p:tags r:id="rId4"/>
            </p:custDataLst>
          </p:nvPr>
        </p:nvSpPr>
        <p:spPr>
          <a:xfrm rot="16200000">
            <a:off x="8353488" y="-196880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6" name="圆角矩形 10"/>
          <p:cNvSpPr/>
          <p:nvPr>
            <p:custDataLst>
              <p:tags r:id="rId5"/>
            </p:custDataLst>
          </p:nvPr>
        </p:nvSpPr>
        <p:spPr>
          <a:xfrm rot="16200000">
            <a:off x="2710325" y="2611488"/>
            <a:ext cx="1122562" cy="532497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48" name="圆角矩形 31"/>
          <p:cNvSpPr/>
          <p:nvPr>
            <p:custDataLst>
              <p:tags r:id="rId6"/>
            </p:custDataLst>
          </p:nvPr>
        </p:nvSpPr>
        <p:spPr>
          <a:xfrm rot="16200000">
            <a:off x="8353488" y="1206337"/>
            <a:ext cx="1122562" cy="532536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0" name="圆角矩形 34"/>
          <p:cNvSpPr/>
          <p:nvPr>
            <p:custDataLst>
              <p:tags r:id="rId7"/>
            </p:custDataLst>
          </p:nvPr>
        </p:nvSpPr>
        <p:spPr>
          <a:xfrm rot="16200000">
            <a:off x="8353488" y="2609554"/>
            <a:ext cx="1122562" cy="5325362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552" name="文本框 5"/>
          <p:cNvSpPr txBox="1"/>
          <p:nvPr>
            <p:custDataLst>
              <p:tags r:id="rId8"/>
            </p:custDataLst>
          </p:nvPr>
        </p:nvSpPr>
        <p:spPr>
          <a:xfrm>
            <a:off x="6446221" y="4712124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登记确认：收到选民登记确认信后，选民资格正式生效</a:t>
            </a:r>
          </a:p>
        </p:txBody>
      </p:sp>
      <p:sp>
        <p:nvSpPr>
          <p:cNvPr id="1049554" name="文本框 6"/>
          <p:cNvSpPr txBox="1"/>
          <p:nvPr>
            <p:custDataLst>
              <p:tags r:id="rId9"/>
            </p:custDataLst>
          </p:nvPr>
        </p:nvSpPr>
        <p:spPr>
          <a:xfrm>
            <a:off x="6446221" y="3308906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登记信息：姓名、出生日期、地址、国籍等基本信息</a:t>
            </a:r>
          </a:p>
        </p:txBody>
      </p:sp>
      <p:sp>
        <p:nvSpPr>
          <p:cNvPr id="1049556" name="文本框 13"/>
          <p:cNvSpPr txBox="1"/>
          <p:nvPr>
            <p:custDataLst>
              <p:tags r:id="rId10"/>
            </p:custDataLst>
          </p:nvPr>
        </p:nvSpPr>
        <p:spPr>
          <a:xfrm>
            <a:off x="803058" y="4712768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登记方式：在线登记、邮寄登记、现场登记</a:t>
            </a:r>
          </a:p>
        </p:txBody>
      </p:sp>
      <p:sp>
        <p:nvSpPr>
          <p:cNvPr id="1049558" name="文本框 14"/>
          <p:cNvSpPr txBox="1"/>
          <p:nvPr>
            <p:custDataLst>
              <p:tags r:id="rId11"/>
            </p:custDataLst>
          </p:nvPr>
        </p:nvSpPr>
        <p:spPr>
          <a:xfrm>
            <a:off x="6446221" y="1905689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登记时间：选举前至少一个月进行登记</a:t>
            </a:r>
          </a:p>
        </p:txBody>
      </p:sp>
      <p:sp>
        <p:nvSpPr>
          <p:cNvPr id="1049560" name="文本框 15"/>
          <p:cNvSpPr txBox="1"/>
          <p:nvPr>
            <p:custDataLst>
              <p:tags r:id="rId12"/>
            </p:custDataLst>
          </p:nvPr>
        </p:nvSpPr>
        <p:spPr>
          <a:xfrm>
            <a:off x="803058" y="1907623"/>
            <a:ext cx="5101380" cy="1122562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选民资格：年满18周岁的德国公民</a:t>
            </a:r>
          </a:p>
        </p:txBody>
      </p:sp>
      <p:sp>
        <p:nvSpPr>
          <p:cNvPr id="1049562" name="文本框 16"/>
          <p:cNvSpPr txBox="1"/>
          <p:nvPr>
            <p:custDataLst>
              <p:tags r:id="rId13"/>
            </p:custDataLst>
          </p:nvPr>
        </p:nvSpPr>
        <p:spPr>
          <a:xfrm>
            <a:off x="803058" y="3313418"/>
            <a:ext cx="5101380" cy="1121638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选民登记：在选举前必须进行选民登记</a:t>
            </a:r>
          </a:p>
        </p:txBody>
      </p:sp>
      <p:sp>
        <p:nvSpPr>
          <p:cNvPr id="1049564" name="圆角矩形 7"/>
          <p:cNvSpPr/>
          <p:nvPr>
            <p:custDataLst>
              <p:tags r:id="rId14"/>
            </p:custDataLst>
          </p:nvPr>
        </p:nvSpPr>
        <p:spPr>
          <a:xfrm rot="16200000">
            <a:off x="106929" y="381424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66" name="圆角矩形 8"/>
          <p:cNvSpPr/>
          <p:nvPr>
            <p:custDataLst>
              <p:tags r:id="rId15"/>
            </p:custDataLst>
          </p:nvPr>
        </p:nvSpPr>
        <p:spPr>
          <a:xfrm rot="16200000">
            <a:off x="106929" y="24097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68" name="圆角矩形 12"/>
          <p:cNvSpPr/>
          <p:nvPr>
            <p:custDataLst>
              <p:tags r:id="rId16"/>
            </p:custDataLst>
          </p:nvPr>
        </p:nvSpPr>
        <p:spPr>
          <a:xfrm rot="16200000">
            <a:off x="5750092" y="2407161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0" name="圆角矩形 27"/>
          <p:cNvSpPr/>
          <p:nvPr>
            <p:custDataLst>
              <p:tags r:id="rId17"/>
            </p:custDataLst>
          </p:nvPr>
        </p:nvSpPr>
        <p:spPr>
          <a:xfrm rot="16200000">
            <a:off x="106929" y="5214239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572" name="圆角矩形 32"/>
          <p:cNvSpPr/>
          <p:nvPr>
            <p:custDataLst>
              <p:tags r:id="rId18"/>
            </p:custDataLst>
          </p:nvPr>
        </p:nvSpPr>
        <p:spPr>
          <a:xfrm rot="16200000">
            <a:off x="5750092" y="3810378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574" name="圆角矩形 35"/>
          <p:cNvSpPr/>
          <p:nvPr>
            <p:custDataLst>
              <p:tags r:id="rId19"/>
            </p:custDataLst>
          </p:nvPr>
        </p:nvSpPr>
        <p:spPr>
          <a:xfrm rot="16200000">
            <a:off x="5750092" y="5213595"/>
            <a:ext cx="1120714" cy="117311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https://d.book118.com/608066045127006022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3"/>
  <p:tag name="KSO_WM_UNIT_INDEX" val="3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4"/>
  <p:tag name="KSO_WM_UNIT_INDEX" val="4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3"/>
  <p:tag name="KSO_WM_UNIT_INDEX" val="3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4"/>
  <p:tag name="KSO_WM_UNIT_INDEX" val="4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3"/>
  <p:tag name="KSO_WM_UNIT_INDEX" val="3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4"/>
  <p:tag name="KSO_WM_UNIT_INDEX" val="4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3"/>
  <p:tag name="KSO_WM_UNIT_INDEX" val="3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4"/>
  <p:tag name="KSO_WM_UNIT_INDEX" val="4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3"/>
  <p:tag name="KSO_WM_UNIT_INDEX" val="3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3"/>
  <p:tag name="KSO_WM_UNIT_INDEX" val="3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4"/>
  <p:tag name="KSO_WM_UNIT_INDEX" val="4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S"/>
  <p:tag name="KSO_WM_UNIT_TYPE" val="a"/>
  <p:tag name="KSO_WM_UNIT_VALUE" val="10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17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SLIDE_CONTENT_AREA" val="{&quot;left&quot;:&quot;81.45&quot;,&quot;top&quot;:&quot;106.8&quot;,&quot;width&quot;:&quot;739.1&quot;,&quot;height&quot;:&quot;290.25&quot;}"/>
  <p:tag name="KSO_WM_SLIDE_ID" val="custom20230303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  <p:tag name="KSO_WM_TEMPLATE_THUMBS_INDEX" val="1、9"/>
</p:tagLst>
</file>

<file path=ppt/tags/tag12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12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1"/>
  <p:tag name="KSO_WM_UNIT_INDEX" val="1_2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2_2"/>
  <p:tag name="KSO_WM_UNIT_INDEX" val="1_2_2"/>
  <p:tag name="KSO_WM_UNIT_LAYERLEVEL" val="1_1_1"/>
  <p:tag name="KSO_WM_UNIT_PRESET_TEXT" val="02.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1"/>
  <p:tag name="KSO_WM_UNIT_INDEX" val="1_3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3_2"/>
  <p:tag name="KSO_WM_UNIT_INDEX" val="1_3_2"/>
  <p:tag name="KSO_WM_UNIT_LAYERLEVEL" val="1_1_1"/>
  <p:tag name="KSO_WM_UNIT_PRESET_TEXT" val="03.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1"/>
  <p:tag name="KSO_WM_UNIT_INDEX" val="1_4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4_2"/>
  <p:tag name="KSO_WM_UNIT_INDEX" val="1_4_2"/>
  <p:tag name="KSO_WM_UNIT_LAYERLEVEL" val="1_1_1"/>
  <p:tag name="KSO_WM_UNIT_PRESET_TEXT" val="04."/>
  <p:tag name="KSO_WM_UNIT_SUBTYPE" val="d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1"/>
  <p:tag name="KSO_WM_UNIT_INDEX" val="1_5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5_2"/>
  <p:tag name="KSO_WM_UNIT_INDEX" val="1_5_2"/>
  <p:tag name="KSO_WM_UNIT_LAYERLEVEL" val="1_1_1"/>
  <p:tag name="KSO_WM_UNIT_PRESET_TEXT" val="05."/>
  <p:tag name="KSO_WM_UNIT_SUBTYPE" val="d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1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i*1_1_2"/>
  <p:tag name="KSO_WM_UNIT_INDEX" val="1_1_2"/>
  <p:tag name="KSO_WM_UNIT_LAYERLEVEL" val="1_1_1"/>
  <p:tag name="KSO_WM_UNIT_PRESET_TEXT" val="01."/>
  <p:tag name="KSO_WM_UNIT_SUBTYPE" val="d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14000000059604645,&quot;transparency&quot;:0},{&quot;brightness&quot;:0,&quot;colorType&quot;:1,&quot;foreColorIndex&quot;:5,&quot;pos&quot;:0.9200000166893005,&quot;transparency&quot;:0},{&quot;brightness&quot;:0,&quot;colorType&quot;:1,&quot;foreColorIndex&quot;:13,&quot;pos&quot;:0.540000021457672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18.25,&quot;width&quot;:919.25}"/>
  <p:tag name="KSO_WM_TAG_VERSION" val="1.0"/>
  <p:tag name="KSO_WM_TEMPLATE_CATEGORY" val="custom"/>
  <p:tag name="KSO_WM_TEMPLATE_INDEX" val="20230303"/>
  <p:tag name="KSO_WM_UNIT_COMPATIBLE" val="0"/>
  <p:tag name="KSO_WM_UNIT_DIAGRAM_ISNUMVISUAL" val="0"/>
  <p:tag name="KSO_WM_UNIT_DIAGRAM_ISREFERUNIT" val="0"/>
  <p:tag name="KSO_WM_UNIT_HIGHLIGHT" val="0"/>
  <p:tag name="KSO_WM_UNIT_ID" val="custom2023030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文本"/>
  <p:tag name="KSO_WM_UNIT_TYPE" val="l_h_a"/>
  <p:tag name="KSO_WM_UNIT_VALUE" val="15"/>
</p:tagLst>
</file>

<file path=ppt/tags/tag1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1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44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3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SLIDE_CONTENT_AREA" val="{&quot;left&quot;:&quot;302.25&quot;,&quot;top&quot;:&quot;73.85&quot;,&quot;width&quot;:&quot;540.55&quot;,&quot;height&quot;:&quot;290.25&quot;}"/>
  <p:tag name="KSO_WM_SLIDE_ID" val="custom2023030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303"/>
  <p:tag name="KSO_WM_TEMPLATE_MASTER_TYPE" val="0"/>
  <p:tag name="KSO_WM_TEMPLATE_SUBCATEGORY" val="29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2_1"/>
  <p:tag name="KSO_WM_UNIT_INDEX" val="1_2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1_1"/>
  <p:tag name="KSO_WM_UNIT_INDEX" val="1_1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3_1"/>
  <p:tag name="KSO_WM_UNIT_INDEX" val="1_3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5_1"/>
  <p:tag name="KSO_WM_UNIT_INDEX" val="1_5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i*1_6_1"/>
  <p:tag name="KSO_WM_UNIT_INDEX" val="1_6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2_2"/>
  <p:tag name="KSO_WM_UNIT_INDEX" val="1_2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1_2"/>
  <p:tag name="KSO_WM_UNIT_INDEX" val="1_1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3_2"/>
  <p:tag name="KSO_WM_UNIT_INDEX" val="1_3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5_2"/>
  <p:tag name="KSO_WM_UNIT_INDEX" val="1_5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5*l_h_i*1_6_2"/>
  <p:tag name="KSO_WM_UNIT_INDEX" val="1_6_2"/>
  <p:tag name="KSO_WM_UNIT_LAYERLEVEL" val="1_1_1"/>
  <p:tag name="KSO_WM_UNIT_TYPE" val="l_h_i"/>
</p:tagLst>
</file>

<file path=ppt/tags/tag20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6">
      <a:dk1>
        <a:srgbClr val="000000"/>
      </a:dk1>
      <a:lt1>
        <a:srgbClr val="FFFFFF"/>
      </a:lt1>
      <a:dk2>
        <a:srgbClr val="003E29"/>
      </a:dk2>
      <a:lt2>
        <a:srgbClr val="E6E6E6"/>
      </a:lt2>
      <a:accent1>
        <a:srgbClr val="1FFFB5"/>
      </a:accent1>
      <a:accent2>
        <a:srgbClr val="2EE8C3"/>
      </a:accent2>
      <a:accent3>
        <a:srgbClr val="3DD2D1"/>
      </a:accent3>
      <a:accent4>
        <a:srgbClr val="4BBBE0"/>
      </a:accent4>
      <a:accent5>
        <a:srgbClr val="5AA5EE"/>
      </a:accent5>
      <a:accent6>
        <a:srgbClr val="698EFC"/>
      </a:accent6>
      <a:hlink>
        <a:srgbClr val="4472C4"/>
      </a:hlink>
      <a:folHlink>
        <a:srgbClr val="EEEEEE"/>
      </a:folHlink>
    </a:clrScheme>
    <a:fontScheme name="稻壳儿-黑体常规8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rtlCol="0" anchor="ctr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MiSans Heavy</vt:lpstr>
      <vt:lpstr>MiSans Normal</vt:lpstr>
      <vt:lpstr>MiSans</vt:lpstr>
      <vt:lpstr>Wingdings</vt:lpstr>
      <vt:lpstr>宋体</vt:lpstr>
      <vt:lpstr>微软雅黑</vt:lpstr>
      <vt:lpstr>Office Theme</vt:lpstr>
      <vt:lpstr>德国选举制度</vt:lpstr>
      <vt:lpstr>目录</vt:lpstr>
      <vt:lpstr>添加章节标题</vt:lpstr>
      <vt:lpstr>德国选举制度概述</vt:lpstr>
      <vt:lpstr>选举制度的定义和重要性</vt:lpstr>
      <vt:lpstr>德国选举制度的演变历程</vt:lpstr>
      <vt:lpstr>德国选举制度的基本原则</vt:lpstr>
      <vt:lpstr>德国选举制度的主要内容</vt:lpstr>
      <vt:lpstr>选举类型和选举组织</vt:lpstr>
      <vt:lpstr>选民资格和选民登记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2024-08-29T02:44:17.376</cp:lastPrinted>
  <dcterms:created xsi:type="dcterms:W3CDTF">2024-08-28T18:44:17Z</dcterms:created>
  <dcterms:modified xsi:type="dcterms:W3CDTF">2024-08-28T18:44:19Z</dcterms:modified>
</cp:coreProperties>
</file>