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B15A4-432B-4E63-8345-E319B15A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91DB8-A6BF-498E-B80F-4E474486B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4E1E2-A377-49B9-A83C-6EC5539D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3E12-0C13-477D-A6D0-CB85498B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DED47-4A7F-4568-97A5-118269F3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D34B7-F2FB-4475-980A-719CBB82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2C908-071C-4823-91B3-B6E04857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D6DD2-3EA8-4A44-8709-AB727A4E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260B7-EC48-45D3-BD0F-33214289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A1FE1-2893-4398-88D7-40CD9DAC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FF124-612E-4A72-8AA6-403E359A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6072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电大学习工作总结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应对挑战与困难策略分析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通过电大学习，掌握更多专业知识和技能，提升个人竞争力。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将所学知识应用于实际工作中，解决工作中遇到的问题和挑战。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通过不断学习和进步，获得更好的职业机会和发展空间。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展示在电大学习期间所获得的知识、技能和证书等成果。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阐述如何将所学知识应用于实际工作中，以及取得的效果和成绩。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分享在学习和工作中获得的经验教训，以及未来的改进计划。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学习成果与收获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通过刻苦学习和积极参与课堂讨论，我取得了多门课程的优秀成绩，体现了对专业知识的扎实掌握。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优秀成绩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在课程学习中，我荣获了校内学术竞赛的优秀奖项，证明了我的学术能力和潜力。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学术荣誉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课程学习成绩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通过学习，我系统地掌握了本专业的核心知识，为未来的职业发展打下了坚实的基础。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课程中包含的实践活动使我能够将理论知识应用于实际，提高了我的实践能力和解决问题的能力。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实践技能增强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电大学习让我接触到多学科的知识，使我能够从不同角度审视问题，拓宽了视野。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通过与来自不同领域的同学和老师的交流，我逐渐培养了创新思维和跨界合作的能力。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69" r="145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拓展视野与思维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学习方法与经验分享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明确学习目标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在开始学习之前，明确自己的学习目标和学习计划，包括要学习的课程、学习的时间安排、要达到的学习效果等。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根据学习目标，制定详细的学习计划，包括每天、每周、每月的学习任务和时间安排，确保学习计划的合理性和可行性。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调整学习计划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在学习过程中，根据实际情况不断调整学习计划，确保学习计划的灵活性和适应性。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积极参与课堂讨论、提问和分享，加深对知识点的理解和记忆。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结合不同的学习方式，如阅读、听讲、实践、讨论等，提高学习效果和兴趣。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在学习过程中，及时做笔记和总结，有助于加深记忆和理解，形成自己的知识体系。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做笔记和总结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养成自律的习惯，避免拖延症的发生，及时完成学习任务。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根据学习计划和任务，合理安排时间，确保有足够的时间用于学习和复习。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保持良好的作息习惯、饮食均衡、适当运动等健康生活方式，有助于提高学习效率和精力。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时间管理与自律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https://d.book118.com/608066072067006044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2024-09-24T16:15:04.419</cp:lastPrinted>
  <dcterms:created xsi:type="dcterms:W3CDTF">2024-09-24T08:15:04Z</dcterms:created>
  <dcterms:modified xsi:type="dcterms:W3CDTF">2024-09-24T08:15:06Z</dcterms:modified>
</cp:coreProperties>
</file>