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691FDB-1283-4A9A-A261-0C3C9DA375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931EC2-8C0E-4EFE-8E5C-5C3165F44E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1AB5773-C1F8-4B33-BBD4-374943C498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915E9D-D85C-409A-9265-8CCF8645DF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DA15109-81F5-40F6-8AB4-0AF1187FA5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497D77-E5F1-463A-9C0F-A9EE4AE9F48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5110CE-3365-49A9-AA90-ACDB0DA202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7017D1-684A-446B-877B-380912CCE8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85F66F-641B-46CA-9889-AD72497760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715C1D-7C7E-4238-9504-24850FB996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D39001-79A6-4C6C-A322-A2EF40DA26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8066104043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2023-12-29</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整车制造行业2024年宿舍管理员工培训与技术创新的结合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宿舍管理现状及问题分析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员工培训方案设计与实施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技术创新在宿舍管理中的应用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员工培训与技术创新的结合策略</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实践案例分析与启示</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整车制造行业概述</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2024年行业趋势</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整车制造行业是汽车产业链的重要环节，涵盖了汽车设计、生产、组装和销售等多个方面。</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随着科技的不断进步和消费者需求的日益多样化，整车制造行业正面临着电动化、智能化、网联化等趋势的发展。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员工生活品质保障</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生产效率提升</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企业形象塑造</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良好的宿舍管理能够为员工提供舒适、安全的居住环境，有助于提高员工的生活品质和满意度。</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优质的宿舍管理能够确保员工得到充分的休息和放松，从而以更好的状态投入到工作中，提高生产效率。</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宿舍管理作为企业管理的一部分，其好坏直接影响到企业的形象和声誉，对于吸引和留住人才具有重要意义。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宿舍管理在整车制造行业中的重要性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员工培训与技术创新的必要性</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整车制造行业正处于技术变革的关键时期，员工培训和技术创新是企业适应行业变革、保持竞争力的必要手段。</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通过培训，员工可以不断提升自身的知识、技能和素质，为企业创造更大的价值。</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技术创新是企业持续发展的动力源泉，通过鼓励和支持技术创新，企业可以不断开发出更加先进、符合市场需求的产品和服务。</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适应行业变革</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提高员工素质</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推动技术创新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宿舍管理现状及问题分析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宿舍分配方式</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目前，整车制造行业的宿舍分配主要采取集中式和分散式两种方式。集中式宿舍便于统一管理，但员工通勤距离较远；分散式宿舍靠近生产车间，方便员工休息，但管理难度较大。</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7375" r="173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宿舍设施条件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宿舍内基本设施完善，包括床铺、桌椅、衣柜等，但部分老旧宿舍存在设施陈旧、维修不及时等问题。</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宿舍管理制度</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大多数企业制定了宿舍管理制度，但在实际执行中存在监管不到位、员工遵守纪律意识不强等问题。</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宿舍管理现状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宿舍分配不合理</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宿舍设施维护不及时</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宿舍管理制度不完善</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存在的问题分析</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企业对宿舍设施的维护投入不足，导致设施损坏严重，影响员工居住体验。</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部分企业的宿舍管理制度过于简单粗糙，缺乏具体操作细则和有效的监管机制。</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部分企业在宿舍分配过程中存在不公平、不透明现象，导致员工满意度降低，影响工作积极性。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不合理的宿舍分配和管理制度不完善可能导致员工对企业失去信任感，从而增加员工流失率。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员工流失率增加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生产效率下降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企业形象受损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员工在休息时间无法得到充分保障，可能导致工作状态不佳，进而影响生产效率。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宿舍管理不善可能引发员工抱怨和社会舆论关注，对企业形象造成负面影响。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对整车制造行业的影响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员工培训方案设计与实施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362" b="13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培训目标设定</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提升员工宿舍管理技能</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通过培训使员工掌握宿舍管理的基本知识和技能，提高管理效率。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培养员工创新意识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激发员工的创新思维，提高员工在宿舍管理中的创新能力。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促进员工团队协作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通过培训增强员工之间的团队合作意识，提高团队协作能力。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宿舍管理基础知识</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宿舍管理技能</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创新意识培养</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团队协作能力提升</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培训内容设计</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通过案例分析、创新思维训练等方式，培养员工的创新意识和能力。</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如宿舍巡查、问题处理、沟通协调等技能。</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包括宿舍管理规定、安全卫生要求、员工行为规范等。</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通过团队建设活动、协作游戏等方式，提高员工的团队协作能力。</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理论授课</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实践操作</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案例分析</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团队建设活动</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培训方法选择</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通过讲解、演示等方式传授宿舍管理基础知识和技能。</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组织员工进行宿舍管理实际操作，提高管理技能。</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通过分析宿舍管理中的典型案例，培养员工的创新意识和解决问题的能力。</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组织员工进行团队建设活动，增强团队凝聚力和协作能力。</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通过考试、问卷调查等方式对员工的培训效果进行评估。</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培训效果评估</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收集员工对培训的意见和建议，为下一次培训提供参考。</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培训反馈收集</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根据评估结果和反馈意见，对培训方案进行改进和优化，提高培训效果。</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培训效果改进</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培训效果评估与反馈</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https://d.book118.com/608066104043006027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2024-09-05T02:31:17.829</cp:lastPrinted>
  <dcterms:created xsi:type="dcterms:W3CDTF">2024-09-04T18:31:17Z</dcterms:created>
  <dcterms:modified xsi:type="dcterms:W3CDTF">2024-09-04T18:31:20Z</dcterms:modified>
</cp:coreProperties>
</file>