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4E4A5-E9A5-47E9-A19A-4EDA39589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83AE7-607E-43FE-AB16-49BD529A5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7FE6F-133C-41AF-8F73-BCA469910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19DBD-9BAA-4DF8-94AE-5F51F7501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CB9B7F-D9BC-42F3-9AF6-BD22446AA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D86B28-375F-4570-95C2-7CF8DF2CA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FA4099-165F-4CF0-95B0-0F65203ED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B5171-7055-4B71-97FD-886BA120B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D84E7-C656-4119-B458-8F53B07B5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53045-4F0E-4029-A0D5-C3B8555D5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C2CDD-3653-4910-AD87-44AE0BCCE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7021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学校分管教学副校长述职报告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学生全面发展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学科竞赛与科研成果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根据学校的教育方针和目标，制定并实施了科学合理的教学计划，确保了教学工作的有序进行。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制定并实施教学计划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积极推进教学改革，引入新的教学方法和手段，提高了教学质量和效果。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推进教学改革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通过多种途径加强师资队伍建设，提高了教师的专业素养和教学能力。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加强师资队伍建设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完善了教学管理机制，加强了对教学过程的监控和管理，确保了教学质量的稳定和提高。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完善教学管理机制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本年度完成的主要工作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成功举办了“全国教学研讨会”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本年度成功举办了“全国教学研讨会”，吸引了来自全国各地的教学专家和教师参加，为推动学校的教学改革和提高教学质量提供了有益的借鉴和参考。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本年度，学校学生在全国性学科竞赛中取得了优异的成绩，为学校争得了荣誉。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本年度开展了一系列创新性教学活动，如“翻转课堂”、“微课堂”等，激发了学生的学习兴趣和积极性，提高了教学效果。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本年度积极推进产学研一体化，加强了与企业和科研机构的合作，为学生提供了更多的实践和就业机会。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在全国性学科竞赛中取得优异成绩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开展了一系列创新性教学活动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推进了产学研一体化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重点成果与亮点工作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部分教师的教学方法和手段仍需改进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虽然大部分教师的教学方法和手段已经得到了改进，但仍有一部分教师需要进一步提高自己的教学水平和能力。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部分学生的学习积极性有待提高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部分学生的学习积极性不高，需要进一步激发他们的学习兴趣和动力。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教学设施和资源仍需进一步改善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虽然学校已经投入了大量的资金用于改善教学设施和资源，但仍需进一步加大投入力度，提高教学设施和资源的利用效率。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教学质量管理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教学质量监控体系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教学质量监控体系的建设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建立完善的教学质量监控体系，确保教学质量得到有效监控和管理。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教学质量监控的实施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通过听课、评课、学生反馈等方式，对教学质量进行实时监控，及时发现问题并采取措施改进。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教学质量监控的评估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定期对教学质量进行评估，总结经验教训，不断提高教学质量。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制定严格的招聘标准，选拔具备良好师德和专业素养的教师。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教师招聘与选拔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教师评价与激励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83" r="9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定期开展教师培训和学术交流活动，提高教师的教学水平和专业素养。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建立科学的教师评价体系，对表现优秀的教师给予奖励和激励。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教师队伍建设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根据社会需求和学生特点，优化课程设置，提高课程内容的针对性和实用性。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课程设置与优化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积极探索新的教学方法和手段，提高教学效果和学生学习兴趣。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教学方法改革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加强教学资源建设，包括教材、课件、实验设备等，为教学提供有力保障。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课程与教学改革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学生全面发展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https://d.book118.com/608067021124006035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2024-09-14T18:50:30.864</cp:lastPrinted>
  <dcterms:created xsi:type="dcterms:W3CDTF">2024-09-14T10:50:30Z</dcterms:created>
  <dcterms:modified xsi:type="dcterms:W3CDTF">2024-09-14T10:50:33Z</dcterms:modified>
</cp:coreProperties>
</file>