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D39D4-52AD-418A-B8CA-FB98452CB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D703E-9917-4A5F-BACB-72A4F3B9A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96A8A-7D53-4D27-ACF0-AD94CE00B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7EFBF-6225-4927-B99F-40A51212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BF606E-940B-4CAB-9AC2-81476623E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671034-10B7-4379-A149-7F888918D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78BCE-A151-4FAB-A928-0B0A43E91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8966F-65A0-48AE-9E0E-772C94581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4335B-180D-43A1-A510-6466B9DC2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B586E-393F-4EDA-B95C-4915FFEA7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8EB21-0008-4339-BDCE-5CD1DD1CF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71005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高职护理课程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高职护理课程概述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高职护理课程概述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培养具备专业护理知识和技能的高素质护理人才，以满足社会对护理服务的需求。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提高护理服务质量，保障人民健康，促进医疗卫生事业的发展。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高职护理课程的目标和意义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强调实践性和应用性，注重技能培养和临床实践。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掌握护理基础理论知识和技能，具备良好的沟通、协作和创新能力。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高职护理课程的特点和要求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2" r="186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高职护理课程的发展趋势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与信息技术融合，开展在线教育和混合式教学。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加强实践教学和临床实习，提高护理人才的实践能力和临床经验。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注重人文关怀和心理护理，提高护理服务的人文素质。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加强国际交流与合作，借鉴国际先进护理经验和教育模式。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人体解剖学基础是护理专业的重要基础知识，主要研究人体各器官系统的形态、结构、位置和毗邻关系，为护理操作和临床诊断提供基础。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88" r="113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理解人体功能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生理学基础主要研究人体各系统的正常生理功能、调节机制和生理变化规律，帮助护理人员了解人体正常状态下的生理特征和变化。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掌握疾病原理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病理学基础主要研究疾病的病因、发病机制、病理变化和转归，使护理人员能够理解疾病的本质和发展过程，为疾病的预防和治疗提供依据。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药物学基础主要研究药物的作用机制、药理作用、不良反应和用药注意事项等，使护理人员能够正确使用药物，确保患者的用药安全和有效。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药物学基础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护理技能训练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https://d.book118.com/608071005061006035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2024-09-14T06:09:53.165</cp:lastPrinted>
  <dcterms:created xsi:type="dcterms:W3CDTF">2024-09-13T22:09:53Z</dcterms:created>
  <dcterms:modified xsi:type="dcterms:W3CDTF">2024-09-13T22:09:55Z</dcterms:modified>
</cp:coreProperties>
</file>