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96C5F-A7DD-48A1-B186-39BB1188F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92C9A-B913-4287-8633-C58423155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3E995-4DA9-423B-A13D-A80BA82BB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A5E9D-EB99-4FED-A5C2-1AEF3374D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D8726-F2B9-4C68-A484-D851368AB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49554F-19D1-4661-B273-C8D92260F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C03633-D0D9-400E-86E7-01CB531BE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40885-80FE-4E67-B944-B6FEF9B01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F16F0-D3BF-4B59-98EE-7B358D78C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1D6A9-7901-4B4F-ABC9-61006EFFA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D0CEF-4EF7-4D93-BA26-63DB57333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71073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有关护理的开题报告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护理教育改革与发展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护理工作是医疗体系中不可或缺的一环，对于患者的康复和医疗质量的提高具有重要作用。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护理工作在医疗体系中的重要性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随着医疗技术的不断发展和患者需求的多样化，当前的护理实践面临诸多挑战，如工作压力大、技能要求高等。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当前护理实践的挑战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相较于医学和医疗技术的发展，护理研究的发展相对滞后，需要加强相关研究以推动护理实践的进步。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护理研究的滞后性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提高护理服务水平，有利于改善患者就医体验，促进医疗体系的整体发展和社会和谐。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通过研究，可以进一步丰富和发展护理学的理论体系，为护理实践提供更加科学的指导。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研究结果可以为护理实践提供具体的操作指南和改进建议，提高护理工作的质量和效率。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护理行业是医疗健康领域的重要组成部分，主要负责提供专业的护理服务，包括病情观察、基础护理、康复指导等。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护理行业涵盖了医院、养老院、康复中心、社区卫生服务中心等多个场所，为患者和老年人提供全方位的护理服务。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68" b="786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68" b="786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护理行业的发展与医疗技术的进步、人口老龄化、健康观念的转变等因素密切相关。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护理行业正朝着专业化、精细化、规范化的方向发展，对护理人员的专业素质和服务质量要求越来越高。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随着医疗技术的不断进步，护理行业将更加注重跨学科的合作，以满足患者多元化的护理需求。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互联网、物联网等技术的应用将推动护理行业的智能化发展，提高护理服务效率和质量。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护理服务质量参差不齐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不同地区、不同机构的护理服务质量存在较大差异，有些地方存在服务不规范、不专业的问题。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患者满意度不高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由于护理人员不足、服务态度不佳等原因，部分患者对护理服务的满意度不高。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护理人员短缺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由于工作压力大、工作时间长等原因，护理行业面临严重的人员短缺问题。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9053" r="1905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研究内容和方法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总结当前护理领域的研究热点和趋势。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探讨护理教育的发展方向和改革措施。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分析护理实践中的问题和挑战，并提出解决方案。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研究护理领域的新技术、新方法和新理念的应用和影响。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系统地收集和整理护理领域的文献资料，包括学术论文、政策文件、行业报告等，对研究热点和趋势进行深入分析。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运用统计分析、数据挖掘等方法，对收集到的数据进行分析和处理，提取有价值的信息和规律。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通过问卷调查、访谈、观察等方法，了解护理实践中的问题和挑战，收集一线护理人员的意见和建议。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选择具有代表性的护理机构或项目，对其护理实践、教育和管理等方面进行深入剖析，总结成功经验和实践模式。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https://d.book118.com/608071073137006027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2024-09-06T00:34:40.142</cp:lastPrinted>
  <dcterms:created xsi:type="dcterms:W3CDTF">2024-09-05T16:34:40Z</dcterms:created>
  <dcterms:modified xsi:type="dcterms:W3CDTF">2024-09-05T16:34:41Z</dcterms:modified>
</cp:coreProperties>
</file>