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C73E75-7AF0-4BEC-865B-697DF71C2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EFD90C-8696-48AB-B40D-07D441EBE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2C71D3-FDD0-443E-9CB8-0AA172123F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FA80EF-4D14-4645-8A93-4D8A2A15E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F7EE01-1E4D-4380-80B0-05FAB8147F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0C42F9-BBEB-4308-BBE0-6E29FA1CEC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8A55B4-4C39-4B61-B666-81C3893F56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5D5896-DA6E-44F4-A338-6D9F356112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F79E95-9E1C-476A-A220-020D8CBE63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0306DE-FC74-4175-AEF3-0F20933CC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376B00-74FE-4C1B-B63C-1C997B92E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72012075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solidFill>
                <a:latin typeface="Microsoft Yahei"/>
                <a:ea typeface="Microsoft Yahei"/>
                <a:cs typeface="Microsoft Yahei"/>
              </a:rPr>
              <a:t>社区心理健康服务活动方案</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汇报人：&lt;XXX&gt;</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活动背景</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活动目标</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活动内容</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活动安排</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活动预算</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活动效果评估</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活动背景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心理问题低龄化趋势</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青少年心理健康问题日益突出，如学习压力、人际关系、自我认同等，需要引起重视。</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老年人群心理问题不容忽视</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老年人群面临退休、丧偶、健康状况下降等问题，容易出现孤独、抑郁等心理问题。</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社区居民普遍存在心理压力</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随着社会竞争的加剧和工作节奏的加快，社区居民普遍面临较大的心理压力，导致情绪不稳定、焦虑、抑郁等问题。</a:t>
            </a:r>
          </a:p>
        </p:txBody>
      </p:sp>
      <p:pic>
        <p:nvPicPr>
          <p:cNvPr id="8" name="Picture 8"/>
          <p:cNvPicPr>
            <a:picLocks noChangeAspect="1"/>
          </p:cNvPicPr>
          <p:nvPr/>
        </p:nvPicPr>
        <p:blipFill>
          <a:blip r:embed="rId2"/>
          <a:srcRect l="10875" r="10875"/>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社区心理健康现状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工作与生活压力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高强度的工作要求、家庭责任和经济压力等是导致心理问题的主要原因。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家庭关系与人际关系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家庭矛盾、夫妻关系不和、社交障碍等也会对个体心理健康产生负面影响。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社会环境与文化因素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社会环境的变化、文化背景差异以及缺乏有效的心理支持系统也是导致心理问题的因素。</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社区心理健康问题成因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心理健康服务有助于缓解心理压力，提高居民的生活质量。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提高居民生活质量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促进家庭和谐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降低社会成本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良好的心理健康状况有助于改善家庭关系，促进家庭和谐。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通过早期干预和预防，可以减少因心理问题导致的社会问题和医疗负担。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社区心理健康服务的重要性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活动目标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组织心理健康知识讲座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邀请专业人士向社区居民普及心理健康知识，提高居民对心理健康的重视程度。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制作和分发心理健康宣传资料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制作宣传册、海报等资料，通过社区宣传栏、活动现场等渠道分发给居民。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提高社区居民的心理健康意识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针对不同年龄段和需求的居民，开设心理健康培训课程，教授心理调适技巧和方法。</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通过开展心理测试、心理游戏等形式多样的活动，让居民在互动中学习心理健康知识。</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增强社区居民的心理健康素养</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组织心理健康主题活动</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开展心理健康培训课程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降低社区居民的心理健康问题发生率</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建立心理健康档案</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为社区居民建立心理健康档案，定期进行心理健康状况评估，及时发现和干预潜在问题。</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提供心理咨询服务</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设立心理咨询服务热线或咨询室，为有需要的居民提供专业的心理支持和辅导。</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活动内容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传递心理健康知识</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通过分享成功应对心理压力和挑战的案例，帮助居民增强心理素质，学会在面对困难时保持冷静和乐观。</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通过邀请专业心理咨询师或医生，为社区居民讲解心理健康的重要性、常见心理问题及应对方法，提高居民对心理健康的认知和自我保护意识。</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促进交流与互动</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增强心理素质</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讲座中设置互动环节，鼓励居民提问、分享心得，促进居民之间的交流与互动，共同成长。</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心理健康知识讲座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总结词：寓教于乐</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详细描述：设计有趣的心理健康互动游戏，如解压游戏、团队协作游戏等，让居民在轻松愉快的氛围中学习心理健康知识，提高心理素质。</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总结词：促进情感表达</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详细描述：通过游戏引导居民表达内心情感，分享彼此的故事和感受，增进相互理解和情感支持。</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总结词：提升社交能力</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详细描述：在游戏中培养居民的沟通技巧和团队协作能力，提升其社交能力，促进社区和谐发展。</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心理健康互动游戏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https://d.book118.com/608072012075006046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2024-09-27T12:17:55.808</cp:lastPrinted>
  <dcterms:created xsi:type="dcterms:W3CDTF">2024-09-27T04:17:55Z</dcterms:created>
  <dcterms:modified xsi:type="dcterms:W3CDTF">2024-09-27T04:17:57Z</dcterms:modified>
</cp:coreProperties>
</file>