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1EE71-AF7D-415B-B084-FA24901C3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BA04A-B16D-4D63-9728-C1C02917C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DF2D5-E532-4F3E-A8F1-174793BD3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E46C8-2271-4A6A-86E6-610E4A207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FA8E40-3723-4136-983D-9CDF1DED8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5BB6CB-E8B2-4814-A385-CB7B5F0A3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9FB375-590A-4E88-B3D6-7E7CE5D54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1EDA9-D233-47DC-BA36-21FAF1142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FA7FE-3E95-407B-B521-8535AB47A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A6462-C378-4B49-B94D-F20AF0E8B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041E1-69FE-4FC2-A890-9C1749DD6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7212304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安全员的工作总结和计划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上一阶段工作总结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安全培训与宣传教育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应急预案与演练实施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安全员的角色定位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企业安全文化的推动者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通过日常工作和培训，传播安全意识，促进全员参与安全管理。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安全规章制度的执行者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确保企业安全管理制度得到贯彻执行，降低事故风险。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安全事故的应急响应者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在发生安全事故时，迅速响应，组织救援，减轻事故损失。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定期对企业内部进行安全检查，及时发现并整改安全隐患。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组织安全培训和宣传活动，提高员工的安全意识和操作技能。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安全培训与宣传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参与安全事故的调查、分析和处理，提出改进措施，防止事故再次发生。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安全事故调查与处理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协助制定和完善企业安全管理制度，并监督执行。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安全管理制度的完善与执行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工作职责及范围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熟悉并遵守《中华人民共和国安全生产法》等相关法律法规。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行业安全标准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企业内部安全规定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了解并遵循所在行业的安全标准和规范，如《企业安全生产标准化基本规范》等。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掌握并执行企业内部的安全生产规章制度和操作规程。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相关法规与标准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上一阶段工作总结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应急预案制定与演练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针对不同类型的安全事故，制定相应的应急预案，并定期组织演练，提高员工应对突发事件的能力。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定期对公司各部门、场所进行全面安全检查，及时发现并记录潜在的安全隐患。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组织员工参加安全培训，提高员工的安全意识和操作技能；同时，通过宣传栏、标语等多种形式宣传安全知识。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完成的主要任务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在上一阶段，通过全体员工的共同努力，公司未发生任何安全事故，保障了员工和企业的安全。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安全事故零发生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通过安全培训和宣传，员工的安全意识得到了显著提高，能够自觉遵守安全规章制度。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员工安全意识提高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通过定期的应急演练，验证了应急预案的有效性，提高了员工应对突发事件的能力。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应急预案有效性得到验证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取得的成果与亮点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部分员工对安全培训不够重视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针对这一问题，我们采取了加强培训宣传、提高培训内容实用性等措施，激发员工参与培训的积极性。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安全检查中发现的部分隐患整改不及时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对于这一问题，我们建立了隐患整改跟踪制度，明确责任人和整改时限，确保隐患得到及时整改。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应急预案演练参与度不高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为了提高员工对应急演练的参与度，我们增加了演练的趣味性和实战性，同时设立奖励机制，鼓励员工积极参与。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遇到的问题及解决方案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检查记录与报告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详细记录每次检查的情况，包括检查日期、检查人员、发现的问题、整改措施等，并及时向上级汇报。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跟踪整改情况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对检查中发现的问题，及时跟踪整改情况，确保问题得到有效解决。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严格执行定期检查制度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确保每月、每季度、每年的安全检查计划得以完整执行，不遗漏任何环节。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定期检查制度执行情况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制定隐患排查流程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明确隐患排查的步骤和程序，包括排查计划的制定、排查实施、隐患登记、整改通知、整改验收等环节。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强化隐患排查手段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运用现代科技手段，如安全检测仪器、监控系统等，提高隐患排查的准确性和效率。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综合运用多种排查方法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通过定期巡查、专项检查、季节性检查、节假日检查等多种方式，全面排查各类安全隐患。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隐患排查方法及流程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https://d.book118.com/608072123046006030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2024-09-06T17:11:23.728</cp:lastPrinted>
  <dcterms:created xsi:type="dcterms:W3CDTF">2024-09-06T09:11:23Z</dcterms:created>
  <dcterms:modified xsi:type="dcterms:W3CDTF">2024-09-06T09:11:25Z</dcterms:modified>
</cp:coreProperties>
</file>