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C5D6D9-C16B-4978-8F3F-FFD2278957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411C7D-A25F-427C-9E29-AF73428878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6C62BA-7549-43A4-88F0-D962B9AD6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C20345-8FD0-4571-923C-8C05FEC93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20EB8D-3C2C-412F-A05F-F517E8A7E2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9C5286-F229-4FF2-8E31-199A7D41D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C12D40-4F6D-45E9-AAE6-B9F5D83C3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8296FC-8508-4ACF-B342-6802FFA2B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52B58F-0CFB-4C2C-B8B8-06857D7CB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1A72BB-D9A2-4BD2-947F-BA1CFC8D9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8129F2-5D60-45F3-A2F7-F000BE594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07304107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《如何写综述》ppt课件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综述的定义与重要性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综述的写作技巧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综述的学术规范与引用要求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综述的评审与发表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综述写作的常见问题与对策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综述的定义与重要性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综述的定义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综述是对某一领域的研究进行全面、系统、深入的概述和评价，包括研究背景、研究现状、研究方法、研究结果和结论等方面的内容。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综述的目的是为读者提供某一领域研究的全面了解，帮助读者快速了解该领域的研究进展和趋势，为后续的研究提供参考和借鉴。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综述的重要性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综述是学术交流的重要手段，可以帮助研究者了解领域内的最新进展，避免重复研究，提高研究效率。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综述可以为学术期刊、学术会议等提供高质量的论文，提高期刊的影响力和会议的学术水平。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综述可以为政府、企业等提供决策依据，推动相关领域的发展和应用。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按照研究领域分类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可以将综述分为医学综述、工程综述、社会科学综述等。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按照研究方法分类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可以将综述分为定性综述和定量综述。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按照研究目的分类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可以将综述分为元分析、系统评价、临床实践指南等。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综述的类型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综述的写作技巧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在开始撰写综述之前，需要明确综述的主题和范围，以便有针对性地收集和整理文献。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选择一个具体的主题，并确定综述的范围，确保主题和范围具有明确性和针对性。这有助于提高综述的深度和广度，使读者能够更好地理解主题。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确定主题和范围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收集和整理文献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收集和整理文献是撰写综述的重要步骤，需要从多个渠道获取相关文献，并进行分类整理。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通过图书馆、学术搜索引擎、学术数据库等途径收集相关文献，注意选择具有权威性和可靠性的文献来源。在收集文献后，需要对其进行分类整理，以便在撰写综述时能够快速查找和使用。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在收集和整理文献的基础上，需要撰写综述的提纲，明确综述的结构和内容。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根据综述的主题和范围，制定合理的提纲结构，包括引言、研究背景、研究方法、研究结果和讨论等部分。提纲应具有逻辑性和条理性，确保综述内容连贯、完整。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撰写综述提纲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根据提纲结构，开始撰写综述的初稿，将收集和整理的文献信息按照提纲要求进行整理和归纳。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在撰写初稿时，应注意语言的准确性和简洁性，同时要保持内容的客观性和公正性。对于不同观点和研究成果，需要进行客观的评述和分析，避免主观臆断和偏见。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撰写综述初稿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完成初稿后，需要进行修订和校对，以提高综述的质量和可读性。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订和校对综述时，应注意检查语言表达是否准确、流畅，同时要核对引用的文献信息是否准确无误。此外，还需要对综述的结构和内容进行审查，确保逻辑性和条理性。最后，对综述进行多次校对和修改，以提高整体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修订和校对综述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综述的学术规范与引用要求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https://d.book118.com/608073041075006033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2024-09-11T14:38:03.512</cp:lastPrinted>
  <dcterms:created xsi:type="dcterms:W3CDTF">2024-09-11T06:38:03Z</dcterms:created>
  <dcterms:modified xsi:type="dcterms:W3CDTF">2024-09-11T06:38:05Z</dcterms:modified>
</cp:coreProperties>
</file>