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C5AF2-77BA-4E5C-8C24-6AA7609F6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D1585-5B7E-409E-9C86-64358068E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10F83-9488-4340-9B8F-05F2A79D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5FAAD-BB6E-41ED-B6F1-098FBF16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F27D5-2EE8-4479-ABAA-7F69D435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5FB0E-9A5F-4BDE-8A16-A4413F47F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844AE-84F5-430D-BDAC-5B0531C6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FDD6F-45BC-4B09-8740-4054EDD12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AAD51-6A9F-44D3-8E71-3BE753D0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77057-9C50-4559-9298-561113D61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87DB1-67D0-484C-8E9A-B4B611B06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3101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普外科医生护士学习进修汇报阑尾黏液囊腺瘤的处理与预后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阑尾黏液囊腺瘤概述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阑尾黏液囊腺瘤处理策略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阑尾黏液囊腺瘤预后分析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学习进修成果展示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提高对阑尾黏液囊腺瘤的认识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分享处理经验和预后情况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阑尾黏液囊腺瘤是一种罕见的阑尾肿瘤，具有潜在恶性，早期发现和正确处理对改善患者预后具有重要意义。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通过汇报阑尾黏液囊腺瘤的处理过程和患者预后情况，为医护人员提供有益的参考和借鉴。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通过此次汇报，加强与同行之间的学术交流与合作，共同提高普外科诊疗水平。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阑尾黏液囊腺瘤的流行病学特征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简要介绍阑尾黏液囊腺瘤的发病率、年龄分布、性别比例等流行病学特征。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详细阐述阑尾黏液囊腺瘤的临床表现，如腹痛、腹胀、腹部包块等症状，以及常用的诊断方法和标准。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重点介绍阑尾黏液囊腺瘤的治疗手段，包括手术切除、术后辅助治疗等，并分析患者的预后情况及其影响因素。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分享典型病例的处理过程和经验教训，引导听众深入思考和讨论相关问题。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阑尾黏液囊腺瘤概述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阑尾黏液囊腺瘤是一种罕见的阑尾肿瘤，属于低度恶性潜能的肿瘤。它起源于阑尾的黏液细胞，并可能发展成黏液囊腺癌。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该病的发病机制尚未完全明确，但可能与遗传、环境、生活习惯等多种因素有关。一些研究表明，阑尾黏液囊腺瘤的发生与阑尾腔内的压力升高、黏液分泌增多以及阑尾壁的慢性炎症有关。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阑尾黏液囊腺瘤的临床表现多样，常见的症状包括右下腹疼痛、腹胀、恶心、呕吐等。部分患者可能伴有发热、贫血等全身症状。由于症状不典型，容易被误诊为阑尾炎等疾病。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阑尾黏液囊腺瘤的患者，应进行详细的病史询问和体格检查。同时，结合影像学检查和实验室检查进行综合诊断。常用的影像学检查包括腹部超声、CT和MRI等，可以显示肿瘤的大小、位置和与周围组织的关系。实验室检查包括血常规、生化指标等，有助于评估患者的全身状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黏液囊腺瘤的治疗以手术切除为主，根据肿瘤的大小和位置选择合适的手术方式。对于较小的肿瘤，可以采用腹腔镜下阑尾切除术；对于较大的肿瘤或伴有周围组织浸润的患者，可能需要行右半结肠切除术。术后根据患者的具体情况给予相应的辅助治疗，如化疗、放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后，需要对患者进行定期的随访和复查，以评估治疗效果和监测复发情况。常用的评估指标包括生存率、复发率等。根据多项研究结果显示，早期发现和治疗的阑尾黏液囊腺瘤患者预后较好，5年生存率可达80%以上。然而，对于晚期或伴有转移的患者，预后相对较差，需要采取综合治疗措施以延长生存期和提高生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阑尾黏液囊腺瘤处理策略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详细询问患者病史，包括症状、体征、既往手术史等，进行全面的体格检查，评估患者一般状况。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通过超声、CT或MRI等影像学检查手段，明确肿瘤的大小、位置、与周围组织的关系等，为手术方案制定提供依据。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完善血常规、尿常规、生化、凝血功能等实验室检查，评估患者的手术耐受性。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病史采集与体格检查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手术方式选择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手术技巧要点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手术方式与技巧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在手术中应注意保护周围脏器及血管，避免损伤；对于较大的肿瘤，可采用分块切除的方法，以降低手术难度。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在切除肿瘤的同时，应进行淋巴结清扫，以减少术后复发和转移的风险。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根据肿瘤的大小、位置及患者的一般状况，选择合适的手术方式，如开腹手术或腹腔镜手术。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111" b="411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术后观察与护理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密切观察患者的生命体征及腹部情况，及时发现并处理可能出现的并发症，如出血、感染等。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饮食与营养支持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根据患者的恢复情况，逐步调整饮食，加强营养支持，促进患者康复。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药物治疗与辅助措施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根据患者病情需要，给予相应的药物治疗，如抗生素预防感染、镇痛药缓解疼痛等；同时可采取一些辅助措施，如理疗、康复训练等，促进患者恢复。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术后管理与并发症预防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https://d.book118.com/608073101032006032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2024-09-09T13:44:51.730</cp:lastPrinted>
  <dcterms:created xsi:type="dcterms:W3CDTF">2024-09-09T05:44:51Z</dcterms:created>
  <dcterms:modified xsi:type="dcterms:W3CDTF">2024-09-09T05:44:53Z</dcterms:modified>
</cp:coreProperties>
</file>