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30A85-5238-4E82-9436-829DA544B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65F77-2F32-4728-8A24-C0FAFD25C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8F681-78E9-4AB2-9174-3D621536B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F7659-FE89-49BF-92FB-6C0128530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E26D4F-BF58-4CCA-9389-AD90109BD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EBCC25-4692-4895-BEE6-971B0A2FB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7F82B3-4E30-4633-9805-DBDB1EFB9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6A03B2-3AB6-47A5-BC55-3B2CE167F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9F84D-5EF5-4FC1-AE73-3B8208F76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7CB85-CF0F-4C39-BB73-A2EBD2F91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ACB67-849E-4943-9737-50A5A3CCD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7407507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中国茶文化现场展示活动会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中国茶文化概述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现场展示活动内容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中国茶的种类与特点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茶与健康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中国茶文化与旅游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中国茶文化概述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中国茶文化的起源与历史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茶的起源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中国是茶树的原产地，最早的饮茶记录可以追溯到公元前8世纪的西周时期。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从唐代开始，茶文化逐渐兴盛，至明清时期达到高峰，影响深远。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中国茶文化注重礼仪、品味和意境，强调人与自然的和谐统一。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中国茶文化对东亚地区的茶道、茶文化产生了深远的影响，如日本茶道、韩国茶礼等。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中国茶文化的特点与影响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中国茶文化在历史长河中得以传承，成为中华文化的重要组成部分。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随着时代的发展，中国茶文化也在不断创新，适应现代社会的需求。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中国茶文化的传承与发展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现场展示活动内容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茶艺表演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茶艺表演是中国茶文化的重要组成部分，通过茶艺师的精湛技艺，将茶叶的冲泡过程演绎成一种艺术。在现场展示活动中，茶艺表演通常包括茶叶的识别、泡茶技巧、茶具的使用等内容，旨在向观众展示茶叶的韵味和魅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茶艺表演的内涵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茶艺表演不仅是一种技艺展示，更是一种文化传承和交流的方式。通过茶艺表演，观众可以了解茶叶的品种、特点、制作工艺等方面的知识，同时也能感受到中国茶文化的深厚底蕴和独特魅力。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茶艺表演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茶道是中国茶文化的重要组成部分，是一种以饮茶为主题的生活艺术。在现场展示活动中，茶道演示通常包括泡茶、品茶、茶具使用等内容，旨在向观众展示茶道的礼仪和规范。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茶道演示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茶道演示不仅是一种文化传承和交流的方式，更是一种修身养性的生活方式。通过茶道演示，观众可以了解中国茶文化的历史渊源、文化内涵等方面的知识，同时也能感受到茶道所倡导的和谐、自然、清净的价值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茶道演示的意义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茶道演示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茶叶制作工艺展示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茶叶制作工艺是中国茶文化的重要组成部分，是一种独特的技艺。在现场展示活动中，茶叶制作工艺展示通常包括茶叶采摘、加工、制作等内容，旨在向观众展示茶叶的制作过程和技艺。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茶叶制作工艺展示的意义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茶叶制作工艺展示不仅是一种技艺传承和交流的方式，更是一种弘扬中国茶文化的途径。通过茶叶制作工艺展示，观众可以了解茶叶的制作技艺和品质特点等方面的知识，同时也能感受到中国茶文化的独特魅力和价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茶叶制作工艺展示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茶具是中国茶文化的重要组成部分，是一种具有独特魅力和价值的器物。在现场展示活动中，茶具展示通常包括各种不同材质、造型、用途的茶具，旨在向观众展示中国茶具的多样性和独特性。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茶具展示的意义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茶具展示不仅是一种文化传承和交流的方式，更是一种弘扬中国传统文化和艺术的方式。通过茶具展示，观众可以了解中国茶具的历史渊源、文化内涵、制作技艺等方面的知识，同时也能感受到中国茶具的独特魅力和价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茶具展示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茶具展示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中国茶的种类与特点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绿茶是不发酵的茶，色泽鲜绿，口感清爽鲜美。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绿茶是中国的传统饮品，历史悠久。其色泽鲜绿，香气清新，口感清爽鲜美，具有提神醒脑、清热解暑等功效。常见的绿茶有龙井、碧螺春、黄山毛峰等。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539" r="353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红茶是全发酵的茶，色泽红润，口感醇厚甘甜。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红茶是中国的传统出口茶叶，色泽红润，香甜浓郁，口感醇厚甘甜，具有暖胃、提神等功效。常见的红茶有祁门红茶、正山小种等。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乌龙茶是半发酵的茶，色泽黄绿，口感醇和回甘。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乌龙茶是中国特种茶类，色泽黄绿，香气浓郁持久，口感醇和回甘，具有消食去腻、减肥健美等功效。常见的乌龙茶有铁观音、大红袍等。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乌龙茶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https://d.book118.com/608074075073006031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2024-09-08T13:03:10.338</cp:lastPrinted>
  <dcterms:created xsi:type="dcterms:W3CDTF">2024-09-08T05:03:10Z</dcterms:created>
  <dcterms:modified xsi:type="dcterms:W3CDTF">2024-09-08T05:03:12Z</dcterms:modified>
</cp:coreProperties>
</file>