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AA4AB-3521-43C8-BFF4-A3AE70C5A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90390-3EE9-42DD-A122-A2F9604DB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1DA79-1204-4B38-BD1C-AA19C8C84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5E522-719C-4738-BDC7-FE193E695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1E3572-51FF-46E5-AFEB-4D0EA2DBD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89ACA-B54F-4FC8-8F29-C6E9067CC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7B5FCE-F8CF-4240-966D-86E5D2AB8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06C19-5F45-4D70-981A-8547C8FB8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87C41-5FAB-48BC-B853-ECEE6B8ED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131BC-8EDD-4602-BC0A-7F05FE4F7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B6FC5-FCDE-45E2-A052-ED1C1CB85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7604105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申通快递物流运输分析报告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申通快递概述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申通快递物流运输现状分析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申通快递物流运输问题与挑战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申通快递物流运输优化建议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申通快递物流运输未来发展趋势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申通快递概述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申通快递成立于1993年，是中国最早成立的民营快递企业之一。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公司注册资本为5000万元人民币。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申通快递在全国范围内拥有较为完善的快递网络，覆盖城市超过2000个。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公司员工数量超过10万人。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服务范围与特点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服务范围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申通快递的服务范围涵盖了全国大部分地区，包括城市和乡村。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服务特点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申通快递以快速、安全、可靠的服务著称，同时价格也比较亲民。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申通快递主要采用公路运输方式，同时也提供航空和铁路运输服务。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物流解决方案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申通快递提供一系列的物流解决方案，包括快递、仓储、配送等，以满足不同客户的需求。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申通快递物流运输现状分析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申通快递已建立起覆盖全国的物流运输网络，能够将快件送达全国各个角落。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全国覆盖率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转运中心布局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875" r="18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网点分布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申通在全国范围内设有多个转运中心，通过这些转运中心，快件能够快速、准确地到达目的地。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申通快递在各个城市和乡镇都设有网点，方便客户寄送和接收快件。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运输网络布局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申通快递的运输时间相对稳定，能够在较短时间内将快件送达目的地。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在特殊情况下，如天气、交通等因素可能导致延误，但申通会尽力减少延误情况的发生。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延误情况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申通快递的准时率较高，能够满足客户对时效性的要求。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运输时效性分析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运输成本构成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申通快递的运输成本主要包括车辆、人力、油费等费用。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申通快递通过优化运输路线、提高车辆装载率等措施来降低运输成本。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申通快递会根据市场情况和竞争对手的定价策略来制定合理的价格，以保证成本效益最大化。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运输成本分析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申通快递物流运输问题与挑战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https://d.book118.com/608076041057006031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2024-09-08T09:10:39.941</cp:lastPrinted>
  <dcterms:created xsi:type="dcterms:W3CDTF">2024-09-08T01:10:39Z</dcterms:created>
  <dcterms:modified xsi:type="dcterms:W3CDTF">2024-09-08T01:10:41Z</dcterms:modified>
</cp:coreProperties>
</file>