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C70CB-66C8-4DA8-9322-3E53A3C6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DBE2D-AD2C-4BB7-ACFA-1686E9503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01F6B-4FBA-4C32-A086-9A38AFE1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AE95E-8E68-4323-BC8E-A66C96E3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CABCE-0463-46EE-BCAA-6EE18EB35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A5141-67E9-498B-A55D-F3A7B5E5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604EA-75BA-4ED0-996D-24157BDE9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2894D-67EA-42E9-9088-F1BC7362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90995-8D56-4C8C-8604-E59E5376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76E0F-467A-4D5B-B378-677B8545B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FD558-1C0B-495B-99D1-4C9868E26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7117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老年人护理压疮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老年人压疮的成因与影响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老年人压疮的预防与护理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压疮治疗与康复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护理人员的角色与责任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社会对老年人压疮的关注与支持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压疮是由于身体局部长期受压，导致血液循环障碍，皮肤和皮下组织损伤、溃疡和坏死的现象。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根据压疮的严重程度，可分为Ⅰ期、Ⅱ期、Ⅲ期、Ⅳ期压疮，其中Ⅳ期压疮最为严重，可深达肌肉和骨骼。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66" r="1436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压力因素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长期卧床、坐轮椅或身体局部受到持续的压力，导致血液循环受阻，皮肤和组织缺氧，进而发生压疮。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老年人的营养状况不良，如缺乏蛋白质、维生素和矿物质等，会影响皮肤的健康和修复能力，增加压疮的风险。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老年人常伴有慢性疾病，如糖尿病、心脑血管疾病等，这些疾病会影响血液循环和神经功能，增加压疮的发生率。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预防压疮是老年人护理的重要内容，通过定期改变体位、减轻局部压力、保持皮肤清洁干燥、加强营养支持等措施，可以有效降低压疮的发生率。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对于已经形成的压疮，应及时采取有效的治疗措施，如清创、换药、抗炎等，以促进压疮的愈合。同时，还需积极治疗原发疾病，改善老年人的营养状况，提高免疫力。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老年人压疮的成因与影响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随着年龄的增长，皮肤弹性纤维逐渐减少，皮肤变得松弛，容易受到压力和摩擦的影响。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皮肤弹性降低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708" b="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皮下脂肪减少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3" r="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346" b="43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老年人的皮下脂肪较薄，减少了皮肤的保护层，使得皮肤更容易受到外界刺激和损伤。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老年人的血液循环系统逐渐退化，血液循环减慢，容易发生缺血、缺氧和组织坏死。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老年人长期卧床或长时间保持同一姿势，导致局部皮肤长时间受压，血液循环不畅。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老年人营养不足，肌肉萎缩，皮肤失去弹性和抵抗力，容易发生压疮。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老年人患慢性疾病如糖尿病、心脑血管疾病等，会影响血液循环和神经功能，增加压疮的风险。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常见成因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对老年人生活质量的影响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疼痛和不适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压疮会导致皮肤溃烂、疼痛和不适，影响老年人的生活质量。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长期卧床和疼痛给老年人带来心理负担，可能导致抑郁、焦虑等心理问题。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治疗成本增加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压疮需要长期治疗和护理，增加了医疗费用和生活成本。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老年人压疮的预防与护理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定期检查老年人的皮肤状况，特别是受压部位，以便及时发现潜在的压疮风险。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对老年人的身体状况、活动能力、营养状况等进行全面评估，以制定个性化的压疮预防与护理方案。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定期为老年人洗澡、擦拭身体，保持皮肤清洁，防止细菌滋生。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保持老年人皮肤干燥，避免潮湿环境，以防皮肤浸渍和糜烂。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63" r="23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体位摆放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根据老年人的身体状况和活动能力，指导其采用正确的体位摆放，以减轻局部受压。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定期为老年人翻身，改变其受压部位，有助于减轻压疮风险。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正确的体位摆放与翻身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https://d.book118.com/608077117031006033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2024-09-11T02:30:33.569</cp:lastPrinted>
  <dcterms:created xsi:type="dcterms:W3CDTF">2024-09-10T18:30:33Z</dcterms:created>
  <dcterms:modified xsi:type="dcterms:W3CDTF">2024-09-10T18:30:35Z</dcterms:modified>
</cp:coreProperties>
</file>