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D077A-B0C9-4C25-B8F6-DCBF8A7A6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98E4A-EA1E-4B83-BE51-84D6C4E6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A39D3-4022-463D-980B-D2A0567C6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B0ECF-7B5E-4DF4-8F78-29F020B5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A79BB-B667-413D-8B2D-45F91333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B3965-F867-4777-9A24-ED170B6E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B836C-1DD9-4E5B-8FE2-68D41EEFA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B8131-6F24-415D-970F-B4AA7480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CF21F-3076-4E63-91C3-83F861EFB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93F82-1B80-4161-A723-228104AE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55553-2336-4A8A-A538-F0E47AD4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714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施工验收中的工程质量和工程相似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工程相似性验收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施工验收中的工程质量和工程相似的联系与区别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施工验收是确保工程质量的重要环节，通过验收可以发现和纠正施工过程中的问题，保障工程的安全性和稳定性。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是指在工程项目完工后，由专业人员对工程进行全面检查和测试，以确保工程符合设计要求、安全性能和相关法规的过程。验收的重要性在于，一旦通过验收，工程将正式投入使用，因此验收环节是保障工程质量、安全和稳定性的最后一道关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施工验收的流程包括初步检查、详细检查和测试等步骤，而标准则依据国家或行业的相关法规、设计文件和施工规范等。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流程通常包括初步检查、详细检查和测试等步骤。初步检查是对工程的外观、结构和尺寸等进行大致检查，以排除明显的缺陷或问题。详细检查则是对工程的各个细节进行深入的检查，包括材料、设备、工艺等。测试则是对工程的各种性能进行实际测试，如电气系统、给排水系统等。而标准则包括国家或行业的相关法规、设计文件和施工规范等，验收人员需依据这些标准对工程进行检查和测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施工验收的流程和标准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施工验收中常见的问题包括材料不合格、施工缺陷、设备故障等，这些问题可能导致工程质量下降或存在安全隐患。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验收过程中，常见的问题包括材料不合格、施工缺陷和设备故障等。材料不合格是指所使用的材料不符合设计要求或质量标准，这可能导致工程质量下降或存在安全隐患。施工缺陷是指施工过程中存在的缺陷或错误，如钢筋焊接不牢固、混凝土浇筑不密实等。设备故障是指工程中使用的设备出现故障或问题，如电梯运行不平稳、照明系统不正常等。这些问题如果不及时发现和纠正，将对工程的安全性和稳定性造成严重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施工验收中的常见问题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工程质量验收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施工完成后，由业主单位组织相关单位进行工程质量验收，包括初步验收和竣工验收两个阶段。初步验收是在施工单位自检合格后进行，竣工验收是在初步验收合格后进行。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根据国家相关法律法规和行业标准，结合工程实际情况制定质量验收标准，包括外观质量、尺寸偏差、使用功能等方面的要求。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质量验收的流程和标准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24" r="319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常见的质量问题是外观质量不符合要求、尺寸偏差过大、使用功能不正常等。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针对不同的问题采取相应的解决方案，如加强施工过程中的质量控制、及时调整施工工艺、加强成品保护等。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质量验收中的常见问题及解决方案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提高工程质量的方法包括加强施工前的技术交底、加强施工过程中的质量控制、加强成品保护等。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采取有效的质量管理体系、加强施工人员的培训和教育、引入先进的施工技术和设备等措施可以提高工程质量。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提高工程质量的方法和措施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工程相似性验收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https://d.book118.com/608077142012006044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2024-09-23T22:15:15.299</cp:lastPrinted>
  <dcterms:created xsi:type="dcterms:W3CDTF">2024-09-23T14:15:15Z</dcterms:created>
  <dcterms:modified xsi:type="dcterms:W3CDTF">2024-09-23T14:15:17Z</dcterms:modified>
</cp:coreProperties>
</file>