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417F3-32F1-42E2-BD3A-0D46CE898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79421-6A64-4BDD-BC67-2BD231581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BFAFD-6722-4D49-A40C-35AC164CF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7CFF10-BDDA-4B13-BB58-676B90B12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5F9797-FFEF-4B8F-8550-A1BA6BF61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C30A33-E099-401A-96E1-A4FA0C9BA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A68028-1330-4EB9-86D5-76383CB93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DFF30-C824-46D1-9542-ECFA7746D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32887-6C0B-4A2C-BA9D-A22BC519F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18DA0C-658A-4F10-AEE8-823790100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772B3-B7E5-40F5-A1E5-664477644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00115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宣传部年度总结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品牌推广与形象塑造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线上线下活动策划与执行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宣传素材制作与传播渠道拓展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社交媒体运营与粉丝互动管理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全年工作重点回顾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品牌推广与形象塑造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通过多渠道、多形式的宣传手段，提升品牌知名度和美誉度，塑造良好的企业形象。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营销活动策划与执行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策划并执行了一系列线上线下营销活动，包括新品发布会、促销活动、社交媒体互动等，有效吸引了目标客户群体，提升了销售业绩。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媒体关系维护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与各大主流媒体建立了良好的合作关系，确保企业新闻和动态能够及时、准确地传达给公众，提高了企业的曝光度和影响力。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成功策划并执行了新品发布会，邀请了行业专家和媒体代表参加，获得了广泛的关注和报道。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新品发布会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针对不同客户群体，策划并执行了多场促销活动，包括限时优惠、满额赠品等，有效提升了销售业绩和客户满意度。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875" r="15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通过社交媒体平台开展了一系列互动活动，如话题讨论、有奖转发等，吸引了大量用户参与，提升了品牌关注度和用户黏性。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社交媒体互动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重要活动及成果展示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内部沟通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定期组织部门内部会议，分享工作进展和经验教训，促进团队成员之间的交流与合作。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外部合作伙伴关系维护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积极与广告公司、公关公司等外部合作伙伴建立良好的合作关系，共同推动品牌宣传工作的开展。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与市场部、销售部等部门保持密切沟通与协作，确保宣传策略与市场需求和销售目标保持一致。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团队协作与沟通成效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品牌推广与形象塑造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明确品牌定位，突出品牌特色，提升品牌竞争力。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制定品牌传播策略，通过广告、公关、活动等多种渠道进行品牌推广，提高品牌知名度和美誉度。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积极寻求品牌合作机会，与合作伙伴共同开展品牌推广活动，扩大品牌影响力。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品牌战略制定及执行情况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设计独特的视觉识别系统，包括标志、字体、色彩等，树立品牌形象。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视觉形象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挖掘和传承企业文化，形成独特的品牌故事和文化内涵，提升品牌形象。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文化内涵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加强员工培训和形象塑造，提高员工素质和服务水平，展现企业良好形象。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员工形象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形象塑造与提升举措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舆论引导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关注社会热点和行业动态，及时发布权威信息，引导舆论走向，维护品牌形象。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媒体报道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积极与媒体合作，及时发布新闻稿件，确保信息的准确性和传播效果。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危机应对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建立健全危机应对机制，及时回应和处理负面报道和舆论事件，减少品牌损失。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媒体报道及舆论引导分析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线上线下活动策划与执行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结合时事热点和受众需求，制定了一系列富有创意的线上活动方案，如网络直播、话题挑战、互动问答等。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创意策划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通过精心组织和多方协作，成功举办了多场线上活动，吸引了大量网友的关注和参与。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线上活动累计参与人数达到数十万，有效提升了品牌知名度和影响力，同时也为受众提供了丰富多彩的文化体验。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线上活动创意及实施效果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从场地选择、设备租赁、物料制作到人员安排等各个环节，都进行了周密的计划和准备，确保活动的顺利进行。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筹备工作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通过舞台布置、灯光音效、节目安排等多种手段，打造了一个充满活力和吸引力的现场氛围，让参与者充分感受到活动的魅力。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现场呈现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活动结束后，收到了大量参与者的积极反馈，他们对活动的组织和呈现表示高度认可和赞赏。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参与者反馈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线下活动筹备与现场呈现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https://d.book118.com/608100115007006036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2024-09-15T03:57:14.788</cp:lastPrinted>
  <dcterms:created xsi:type="dcterms:W3CDTF">2024-09-14T19:57:14Z</dcterms:created>
  <dcterms:modified xsi:type="dcterms:W3CDTF">2024-09-14T19:57:16Z</dcterms:modified>
</cp:coreProperties>
</file>