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99A485-1B12-4524-B2E1-C4005EA13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C5F054-BAC5-46B2-8109-DA7BC5B6A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A1828-A13D-48DB-A9EC-6148ECE9E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EB0B6C-02DC-44BC-A535-9AF21525F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4C400B-7F80-42FB-865F-47E2582D9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520FEA-E6D6-4E6B-B078-0A65F2AC4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6FA325-1C10-4AC3-830C-B442D8883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16DDA4-ADF1-4486-8570-786DF7DD1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36200-C1D5-46FF-8090-E6FEBF034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764B7B-1229-450B-9FDB-ABE7DA37B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1FEEEA-49AD-4418-8591-794DD676B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00136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战士自我心理分析报告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战斗压力分析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心理调适与成长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面对挑战与未来规划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本报告旨在分析战士在日常训练、作战任务及生活中的心理状态，发现潜在的心理问题，提出有效的心理干预措施，以提高战士的心理健康水平和作战效能。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随着现代战争的复杂性和多样性不断增加，战士面临着更加严峻的心理压力和挑战。因此，开展战士自我心理分析具有重要的现实意义和长远价值。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1407" r="1140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本报告涵盖了过去一年内的心理状态分析。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包括战士在日常训练、作战任务及生活中的心理体验、情绪变化、压力来源及应对方式等方面。同时，结合个人成长经历、性格特点等因素进行深入剖析。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在训练和战斗中，我始终展现出勇敢坚毅的品质，不畏艰难险阻，敢于冲锋陷阵。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250" r="18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勇敢坚毅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我深知作为一名战士的责任和使命，对国家和人民保持高度忠诚，时刻准备为祖国的安全和人民的幸福献身。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忠诚担当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我注重与战友之间的团结协作，相信团队的力量能够战胜一切困难。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团结协作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性格特点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我坚信爱国主义是战士的核心价值观，只有热爱祖国，才能为祖国的繁荣富强贡献自己的力量。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爱国主义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集体主义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750" r="17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荣誉至上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42" r="12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我注重集体利益高于个人利益，认为只有维护集体利益，才能实现个人价值。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我将荣誉视为生命，认为战士的荣誉在于为国家和人民做出的贡献和牺牲。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价值观取向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我具备较强的自我调节能力，能够在紧张、压力等负面情绪下迅速调整心态，保持冷静和理智。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积极应对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面对困难和挑战，我能够保持积极乐观的心态，迎难而上，寻求解决问题的最佳方案。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情绪稳定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我情绪稳定，不易受外界因素干扰，能够在复杂多变的环境中保持良好的心理状态。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情绪管理能力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战斗压力分析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958" r="17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长时间处于高度紧张状态。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战斗任务的复杂性和危险性。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压力来源及表现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与家人和朋友的分离。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焦虑、易怒或暴躁。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压力来源及表现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压力来源及表现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注意力不集中、记忆力减退。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身体紧张、肌肉疼痛。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失眠、食欲不振。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应对压力的策略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接受并认识到压力的存在及其影响。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采取主动措施，如进行放松训练、学习应对技巧。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寻求帮助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与战友、心理医生或辅导员交流。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参与集体活动，分享经历和感受。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应对压力的策略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https://d.book118.com/608100136117006046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2024-09-27T18:31:57.264</cp:lastPrinted>
  <dcterms:created xsi:type="dcterms:W3CDTF">2024-09-27T10:31:57Z</dcterms:created>
  <dcterms:modified xsi:type="dcterms:W3CDTF">2024-09-27T10:31:59Z</dcterms:modified>
</cp:coreProperties>
</file>