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ADCBA-982A-43DF-A1A3-B0032846C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BA97A-9226-4B71-88DF-4AA5BC1B0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5DCB8-373A-4A2E-B380-4345D597F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DCD39-F0E1-4C56-A7AE-D0E8F5ABF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CA8960-956F-42EE-8192-691ED39C8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C212C4-D9FF-402B-BC7C-234AE5F7C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50857-902B-4D0F-9EB4-B0B8226BE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EF771-9C8C-4A9F-8033-DD597B657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7D04C-13A3-4362-BEEA-B4C8C9B34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CA79E-4492-4DCE-BC05-3633457BD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E56C9-0AC0-43EC-A631-C33EC239C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01010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慢性阻塞性肺病查房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慢性阻塞性肺病的药物治疗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慢性阻塞性肺病的非药物治疗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慢性阻塞性肺病的病情监测与评估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慢性阻塞性肺病的预防与控制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慢性阻塞性肺病（COPD）是一种常见的慢性呼吸系统疾病，主要特征是持续的气流受限，通常与有害气体或颗粒暴露有关。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根据严重程度，COPD可分为轻度、中度和重度。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吸烟是最主要的危险因素，长期吸入有害气体、工业粉尘、室内空气污染等也是常见原因。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COPD的病理过程包括气道炎症、肺实质破坏和肺血管改变，导致气道狭窄、肺弹性回缩力降低和气体交换障碍。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早期无明显症状，随着病情发展，可能出现慢性咳嗽、咳痰和呼吸困难。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根据患者的症状、体征和肺功能检查结果进行诊断。肺功能检查是诊断COPD的金标准，通过检测气流受限程度来判断病情严重程度。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慢性阻塞性肺病的药物治疗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35" r="17935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如沙丁胺醇、特布他林等，是常用的短效支气管舒张剂，用于急性发作期的治疗。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如异丙托溴铵等，也是常用的支气管舒张剂，尤其适用于夜间哮喘症状的控制。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β2受体激动剂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抗胆碱能药物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支气管舒张剂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通过吸入或口服给药，如布地奈德、泼尼松等，可有效减轻COPD的炎症反应。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非甾体抗炎药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如布洛芬、吲哚美辛等，也可用于COPD的抗炎治疗，但需注意其潜在的不良反应。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抗炎药物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祛痰药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如氨溴索、羧甲司坦等，可促进痰液排出，改善呼吸道通畅度。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抗氧化剂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如N-乙酰半胱氨酸、羧甲淀粉钠等，可清除氧自由基，保护呼吸道黏膜。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如胸腺肽、卡介苗等，可用于提高机体免疫力，预防感染。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慢性阻塞性肺病的非药物治疗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https://d.book118.com/608101010061006035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2024-09-14T06:12:57.621</cp:lastPrinted>
  <dcterms:created xsi:type="dcterms:W3CDTF">2024-09-13T22:12:57Z</dcterms:created>
  <dcterms:modified xsi:type="dcterms:W3CDTF">2024-09-13T22:12:59Z</dcterms:modified>
</cp:coreProperties>
</file>