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A3A72-9D24-422E-9FC6-10575E979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09DB2-8C1C-4AB9-8036-E473B25E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D3CF9-EAA5-461B-AE05-807D1CD8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BC6D8-0B83-4EEC-A87E-13A04FE4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10BCD1-97CA-4789-8DFD-3336C46D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DB911-ECF1-4E74-86A1-117E0C18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F63E6-5AB9-4EC1-B366-1C701C55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CC96F-DD74-46EF-8EF0-A1D73A6C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66EB1-0918-4856-BD06-B1687B01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79803-BC23-4B10-9A6D-8AF1850E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1AAD-F724-4823-8D26-9443463C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1033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勤奋的历史与文化背景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勤奋与个人成长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勤奋与团队协作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勤奋与创新创造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如何培养勤奋精神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探讨勤奋对于个人成长和社会进步的重要性。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在当今竞争激烈的社会中，勤奋被视为一种重要的品质，它对于个人的成功和社会的繁荣起着至关重要的作用。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勤奋是指持续不断地努力工作，追求卓越和进步的一种态度和行为。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勤奋是实现个人目标和梦想的关键因素，它能够帮助我们克服困难，提升技能，拓展视野，从而获得更好的成果和回报。同时，勤奋也是推动社会进步和发展的重要力量，它促进了知识的积累，技术的创新，经济的繁荣，以及文化的传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勤奋的历史与文化背景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勤奋是美德的体现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古代儒家思想强调“勤能补拙”，认为勤奋是一种美德，能够弥补个人的不足，提升个人修养和品德。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勤奋是成功的基石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中国古代强调“天道酬勤”，认为只有通过不懈的努力和勤奋，才能获得成功和成就。这种观念在古代典籍、名言警句中都有体现。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勤奋与治学之道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古代学者注重勤奋学习，认为只有“读万卷书，行万里路”，才能博学多才，实现人生价值。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中国古代勤奋观念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西方文化中的勤奋精神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勤奋与基督教伦理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西方文化中的勤奋精神与基督教伦理密切相关，强调工作是一种神圣的职责，人应该通过勤奋工作来实现自我救赎。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勤奋与资本主义精神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资本主义精神强调竞争和效率，认为只有通过勤奋工作，才能在市场竞争中取得成功，实现个人价值。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勤奋与自我实现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西方文化注重个人主义和自我实现，认为勤奋是实现个人目标和梦想的必要条件。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勤奋是成功的重要因素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当代社会普遍认为，勤奋是成功的重要因素之一，只有付出足够的努力和时间，才能取得优异的成绩。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勤奋与职业素养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在职场中，勤奋被视为一种重要的职业素养，能够帮助员工在工作中不断学习和进步，提升个人竞争力。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勤奋与创新创业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在创新创业领域，勤奋更是不可或缺的品质。创业者需要付出大量的时间和精力来打磨产品、拓展市场，只有坚持不懈地努力，才能实现创业成功。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当代社会对勤奋的认同与倡导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勤奋与个人成长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勤奋是通往成功的必经之路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成功往往不是一蹴而就的，而是需要长时间的积累和努力。只有通过不断地勤奋工作，我们才能够逐渐迈向成功。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勤奋能够弥补天赋的不足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即使一个人没有天赋，但只要他足够勤奋，也能够通过不断地学习和实践来提升自己的能力，最终取得成功。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勤奋是成功的基石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勤奋有助于培养自律精神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一个勤奋的人往往也是一个自律的人。他们能够按照计划有条不紊地推进工作，从而更高效地完成任务。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勤奋能够锻炼毅力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在追求目标的过程中，我们难免会遇到挫折和困难。但一个勤奋的人能够坚持不懈地努力，不断克服困难，最终实现目标。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勤奋培养自律与毅力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无论是学习还是工作，只有通过不断地勤奋练习，我们才能够熟练掌握各种技能，提升自己的竞争力。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每个人都有潜在的才能和天赋，但只有通过勤奋的努力，我们才能够充分发掘自己的潜力，实现自我价值。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勤奋助力个人技能提升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勤奋有助于发掘潜力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勤奋是提升技能的关键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https://d.book118.com/608101033011006042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2024-09-21T01:02:31.913</cp:lastPrinted>
  <dcterms:created xsi:type="dcterms:W3CDTF">2024-09-20T17:02:31Z</dcterms:created>
  <dcterms:modified xsi:type="dcterms:W3CDTF">2024-09-20T17:02:34Z</dcterms:modified>
</cp:coreProperties>
</file>