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284.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image" Target="../media/image4.png" /><Relationship Id="rId13" Type="http://schemas.openxmlformats.org/officeDocument/2006/relationships/tags" Target="../tags/tag9.xml" /><Relationship Id="rId14" Type="http://schemas.openxmlformats.org/officeDocument/2006/relationships/image" Target="../media/image5.png" /><Relationship Id="rId15" Type="http://schemas.openxmlformats.org/officeDocument/2006/relationships/tags" Target="../tags/tag10.xml" /><Relationship Id="rId16" Type="http://schemas.openxmlformats.org/officeDocument/2006/relationships/tags" Target="../tags/tag11.xml" /><Relationship Id="rId17" Type="http://schemas.openxmlformats.org/officeDocument/2006/relationships/tags" Target="../tags/tag12.xml" /><Relationship Id="rId18" Type="http://schemas.openxmlformats.org/officeDocument/2006/relationships/tags" Target="../tags/tag13.xml" /><Relationship Id="rId19" Type="http://schemas.openxmlformats.org/officeDocument/2006/relationships/tags" Target="../tags/tag14.xml" /><Relationship Id="rId2" Type="http://schemas.openxmlformats.org/officeDocument/2006/relationships/tags" Target="../tags/tag2.xml" /><Relationship Id="rId20" Type="http://schemas.openxmlformats.org/officeDocument/2006/relationships/slideMaster" Target="../slideMasters/slideMaster2.xml" /><Relationship Id="rId3" Type="http://schemas.openxmlformats.org/officeDocument/2006/relationships/image" Target="../media/image1.png"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image" Target="../media/image2.png" /><Relationship Id="rId7" Type="http://schemas.openxmlformats.org/officeDocument/2006/relationships/tags" Target="../tags/tag5.xml" /><Relationship Id="rId8" Type="http://schemas.openxmlformats.org/officeDocument/2006/relationships/image" Target="../media/image3.png"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5.xml" /><Relationship Id="rId2" Type="http://schemas.openxmlformats.org/officeDocument/2006/relationships/image" Target="../media/image6.png"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image" Target="../media/image6.png" /><Relationship Id="rId4" Type="http://schemas.openxmlformats.org/officeDocument/2006/relationships/tags" Target="../tags/tag24.xml" /><Relationship Id="rId5" Type="http://schemas.openxmlformats.org/officeDocument/2006/relationships/tags" Target="../tags/tag25.xml"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9.xml" /><Relationship Id="rId10" Type="http://schemas.openxmlformats.org/officeDocument/2006/relationships/tags" Target="../tags/tag35.xml" /><Relationship Id="rId11" Type="http://schemas.openxmlformats.org/officeDocument/2006/relationships/tags" Target="../tags/tag36.xml" /><Relationship Id="rId12" Type="http://schemas.openxmlformats.org/officeDocument/2006/relationships/image" Target="../media/image4.png" /><Relationship Id="rId13" Type="http://schemas.openxmlformats.org/officeDocument/2006/relationships/tags" Target="../tags/tag37.xml" /><Relationship Id="rId14" Type="http://schemas.openxmlformats.org/officeDocument/2006/relationships/image" Target="../media/image5.png" /><Relationship Id="rId15" Type="http://schemas.openxmlformats.org/officeDocument/2006/relationships/tags" Target="../tags/tag38.xml" /><Relationship Id="rId16" Type="http://schemas.openxmlformats.org/officeDocument/2006/relationships/tags" Target="../tags/tag39.xml" /><Relationship Id="rId17" Type="http://schemas.openxmlformats.org/officeDocument/2006/relationships/tags" Target="../tags/tag40.xml" /><Relationship Id="rId18" Type="http://schemas.openxmlformats.org/officeDocument/2006/relationships/tags" Target="../tags/tag41.xml" /><Relationship Id="rId19" Type="http://schemas.openxmlformats.org/officeDocument/2006/relationships/slideMaster" Target="../slideMasters/slideMaster2.xml" /><Relationship Id="rId2" Type="http://schemas.openxmlformats.org/officeDocument/2006/relationships/tags" Target="../tags/tag30.xml" /><Relationship Id="rId3" Type="http://schemas.openxmlformats.org/officeDocument/2006/relationships/image" Target="../media/image1.png"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image" Target="../media/image2.png" /><Relationship Id="rId7" Type="http://schemas.openxmlformats.org/officeDocument/2006/relationships/tags" Target="../tags/tag33.xml" /><Relationship Id="rId8" Type="http://schemas.openxmlformats.org/officeDocument/2006/relationships/image" Target="../media/image3.png" /><Relationship Id="rId9" Type="http://schemas.openxmlformats.org/officeDocument/2006/relationships/tags" Target="../tags/tag34.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slideMaster" Target="../slideMasters/slideMaster2.xml" /><Relationship Id="rId2" Type="http://schemas.openxmlformats.org/officeDocument/2006/relationships/image" Target="../media/image6.png"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8.xml" /><Relationship Id="rId11" Type="http://schemas.openxmlformats.org/officeDocument/2006/relationships/tags" Target="../tags/tag59.xml" /><Relationship Id="rId12" Type="http://schemas.openxmlformats.org/officeDocument/2006/relationships/slideMaster" Target="../slideMasters/slideMaster2.xml" /><Relationship Id="rId2" Type="http://schemas.openxmlformats.org/officeDocument/2006/relationships/image" Target="../media/image6.png"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tags" Target="../tags/tag55.xml" /><Relationship Id="rId8" Type="http://schemas.openxmlformats.org/officeDocument/2006/relationships/tags" Target="../tags/tag56.xml" /><Relationship Id="rId9" Type="http://schemas.openxmlformats.org/officeDocument/2006/relationships/tags" Target="../tags/tag57.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0.xml" /><Relationship Id="rId2" Type="http://schemas.openxmlformats.org/officeDocument/2006/relationships/image" Target="../media/image6.png"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tags" Target="../tags/tag64.xml" /><Relationship Id="rId7" Type="http://schemas.openxmlformats.org/officeDocument/2006/relationships/tags" Target="../tags/tag65.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6.png"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tags" Target="../tags/tag70.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image" Target="../media/image6.png"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7.xml" /><Relationship Id="rId2" Type="http://schemas.openxmlformats.org/officeDocument/2006/relationships/image" Target="../media/image6.png"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tags" Target="../tags/tag90.xml" /><Relationship Id="rId11" Type="http://schemas.openxmlformats.org/officeDocument/2006/relationships/image" Target="../media/image4.png" /><Relationship Id="rId12" Type="http://schemas.openxmlformats.org/officeDocument/2006/relationships/tags" Target="../tags/tag91.xml" /><Relationship Id="rId13" Type="http://schemas.openxmlformats.org/officeDocument/2006/relationships/image" Target="../media/image5.png" /><Relationship Id="rId14" Type="http://schemas.openxmlformats.org/officeDocument/2006/relationships/tags" Target="../tags/tag92.xml" /><Relationship Id="rId15" Type="http://schemas.openxmlformats.org/officeDocument/2006/relationships/tags" Target="../tags/tag93.xml" /><Relationship Id="rId16" Type="http://schemas.openxmlformats.org/officeDocument/2006/relationships/tags" Target="../tags/tag94.xml" /><Relationship Id="rId17" Type="http://schemas.openxmlformats.org/officeDocument/2006/relationships/tags" Target="../tags/tag95.xml" /><Relationship Id="rId18" Type="http://schemas.openxmlformats.org/officeDocument/2006/relationships/tags" Target="../tags/tag96.xml" /><Relationship Id="rId19" Type="http://schemas.openxmlformats.org/officeDocument/2006/relationships/slideMaster" Target="../slideMasters/slideMaster2.xml" /><Relationship Id="rId2" Type="http://schemas.openxmlformats.org/officeDocument/2006/relationships/tags" Target="../tags/tag85.xml" /><Relationship Id="rId3" Type="http://schemas.openxmlformats.org/officeDocument/2006/relationships/image" Target="../media/image1.png"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image" Target="../media/image2.png" /><Relationship Id="rId7" Type="http://schemas.openxmlformats.org/officeDocument/2006/relationships/tags" Target="../tags/tag88.xml" /><Relationship Id="rId8" Type="http://schemas.openxmlformats.org/officeDocument/2006/relationships/image" Target="../media/image3.png" /><Relationship Id="rId9" Type="http://schemas.openxmlformats.org/officeDocument/2006/relationships/tags" Target="../tags/tag89.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5DE884-AF13-45B0-8873-6119C25A6F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564FDE-033B-460D-81C7-E4A752E445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D27A1D-F45F-46B8-83C7-5E5EE14800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71AD9B-DC18-41E6-B23F-A0C18E7062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52F5E4-0BE2-480F-B2C0-0F3FD48D1E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CA0D07-858C-4599-89C5-5E472BA9AC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59B71C-7B7B-4176-AADA-D975059B04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D37687-31C4-400F-B5E8-88B970D9B2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FEA24B-A719-4AB4-A68B-1DF3E6FDAB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DD8F43-DEDF-406B-BB7C-B93CCD4BC7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764E7D-E106-4FFB-A9ED-E5B80777FC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16" name="矩形 15"/>
          <p:cNvSpPr/>
          <p:nvPr>
            <p:custDataLst>
              <p:tags r:id="rId1"/>
            </p:custDataLst>
          </p:nvPr>
        </p:nvSpPr>
        <p:spPr>
          <a:xfrm flipH="1">
            <a:off x="1074293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5" name="矩形 14"/>
          <p:cNvSpPr/>
          <p:nvPr>
            <p:custDataLst>
              <p:tags r:id="rId2"/>
            </p:custDataLst>
          </p:nvPr>
        </p:nvSpPr>
        <p:spPr>
          <a:xfrm flipH="1">
            <a:off x="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13" name="图片 12"/>
          <p:cNvPicPr>
            <a:picLocks noChangeAspect="1"/>
          </p:cNvPicPr>
          <p:nvPr>
            <p:custDataLst>
              <p:tags r:id="rId4"/>
            </p:custDataLst>
          </p:nvPr>
        </p:nvPicPr>
        <p:blipFill>
          <a:blip r:embed="rId3">
            <a:extLst>
              <a:ext uri="{28A0092B-C50C-407E-A947-70E740481C1C}">
                <a14:useLocalDpi xmlns:a14="http://schemas.microsoft.com/office/drawing/2010/main" val="0"/>
              </a:ext>
            </a:extLst>
          </a:blip>
          <a:srcRect l="5167" t="52578" r="8153" b="16221"/>
          <a:stretch>
            <a:fillRect/>
          </a:stretch>
        </p:blipFill>
        <p:spPr>
          <a:xfrm rot="16200000">
            <a:off x="8063865" y="2663190"/>
            <a:ext cx="6858000" cy="1532890"/>
          </a:xfrm>
          <a:prstGeom prst="rect">
            <a:avLst/>
          </a:prstGeom>
        </p:spPr>
      </p:pic>
      <p:pic>
        <p:nvPicPr>
          <p:cNvPr id="18" name="图片 17"/>
          <p:cNvPicPr>
            <a:picLocks noChangeAspect="1"/>
          </p:cNvPicPr>
          <p:nvPr>
            <p:custDataLst>
              <p:tags r:id="rId5"/>
            </p:custDataLst>
          </p:nvPr>
        </p:nvPicPr>
        <p:blipFill>
          <a:blip r:embed="rId3">
            <a:extLst>
              <a:ext uri="{28A0092B-C50C-407E-A947-70E740481C1C}">
                <a14:useLocalDpi xmlns:a14="http://schemas.microsoft.com/office/drawing/2010/main" val="0"/>
              </a:ext>
            </a:extLst>
          </a:blip>
          <a:srcRect l="3313" t="57064" r="2445" b="7999"/>
          <a:stretch>
            <a:fillRect/>
          </a:stretch>
        </p:blipFill>
        <p:spPr>
          <a:xfrm rot="5400000">
            <a:off x="-2519680" y="2520315"/>
            <a:ext cx="6546850" cy="1506855"/>
          </a:xfrm>
          <a:prstGeom prst="rect">
            <a:avLst/>
          </a:prstGeom>
        </p:spPr>
      </p:pic>
      <p:pic>
        <p:nvPicPr>
          <p:cNvPr id="12" name="图片 11" descr="背景图案&#10;&#10;中度可信度描述已自动生成"/>
          <p:cNvPicPr>
            <a:picLocks noChangeAspect="1"/>
          </p:cNvPicPr>
          <p:nvPr>
            <p:custDataLst>
              <p:tags r:id="rId7"/>
            </p:custDataLst>
          </p:nvPr>
        </p:nvPicPr>
        <p:blipFill>
          <a:blip r:embed="rId6">
            <a:extLst>
              <a:ext uri="{28A0092B-C50C-407E-A947-70E740481C1C}">
                <a14:useLocalDpi xmlns:a14="http://schemas.microsoft.com/office/drawing/2010/main" val="0"/>
              </a:ext>
            </a:extLst>
          </a:blip>
          <a:srcRect l="28712"/>
          <a:stretch>
            <a:fillRect/>
          </a:stretch>
        </p:blipFill>
        <p:spPr>
          <a:xfrm rot="5400000">
            <a:off x="10835102" y="139401"/>
            <a:ext cx="1343598" cy="1064796"/>
          </a:xfrm>
          <a:custGeom>
            <a:gdLst>
              <a:gd name="connsiteX0" fmla="*/ 0 w 1343598"/>
              <a:gd name="connsiteY0" fmla="*/ 1064796 h 1064796"/>
              <a:gd name="connsiteX1" fmla="*/ 0 w 1343598"/>
              <a:gd name="connsiteY1" fmla="*/ 0 h 1064796"/>
              <a:gd name="connsiteX2" fmla="*/ 1343598 w 1343598"/>
              <a:gd name="connsiteY2" fmla="*/ 0 h 1064796"/>
              <a:gd name="connsiteX3" fmla="*/ 1343598 w 1343598"/>
              <a:gd name="connsiteY3" fmla="*/ 1064796 h 1064796"/>
            </a:gdLst>
            <a:cxnLst>
              <a:cxn ang="0">
                <a:pos x="connsiteX0" y="connsiteY0"/>
              </a:cxn>
              <a:cxn ang="0">
                <a:pos x="connsiteX1" y="connsiteY1"/>
              </a:cxn>
              <a:cxn ang="0">
                <a:pos x="connsiteX2" y="connsiteY2"/>
              </a:cxn>
              <a:cxn ang="0">
                <a:pos x="connsiteX3" y="connsiteY3"/>
              </a:cxn>
            </a:cxnLst>
            <a:rect l="l" t="t" r="r" b="b"/>
            <a:pathLst>
              <a:path w="1343598" h="1064796">
                <a:moveTo>
                  <a:pt x="0" y="1064796"/>
                </a:moveTo>
                <a:lnTo>
                  <a:pt x="0" y="0"/>
                </a:lnTo>
                <a:lnTo>
                  <a:pt x="1343598" y="0"/>
                </a:lnTo>
                <a:lnTo>
                  <a:pt x="1343598" y="1064796"/>
                </a:lnTo>
                <a:close/>
              </a:path>
            </a:pathLst>
          </a:custGeom>
        </p:spPr>
      </p:pic>
      <p:pic>
        <p:nvPicPr>
          <p:cNvPr id="14" name="图片 13" descr="桌子上放着许多花&#10;&#10;中度可信度描述已自动生成"/>
          <p:cNvPicPr>
            <a:picLocks noChangeAspect="1"/>
          </p:cNvPicPr>
          <p:nvPr>
            <p:custDataLst>
              <p:tags r:id="rId9"/>
            </p:custDataLst>
          </p:nvPr>
        </p:nvPicPr>
        <p:blipFill>
          <a:blip r:embed="rId8">
            <a:extLst>
              <a:ext uri="{28A0092B-C50C-407E-A947-70E740481C1C}">
                <a14:useLocalDpi xmlns:a14="http://schemas.microsoft.com/office/drawing/2010/main" val="0"/>
              </a:ext>
            </a:extLst>
          </a:blip>
          <a:srcRect l="3815"/>
          <a:stretch>
            <a:fillRect/>
          </a:stretch>
        </p:blipFill>
        <p:spPr>
          <a:xfrm rot="5400000">
            <a:off x="10092055" y="-44450"/>
            <a:ext cx="1697355" cy="1831975"/>
          </a:xfrm>
          <a:custGeom>
            <a:gdLst>
              <a:gd name="connsiteX0" fmla="*/ 0 w 1720041"/>
              <a:gd name="connsiteY0" fmla="*/ 1832020 h 1832020"/>
              <a:gd name="connsiteX1" fmla="*/ 0 w 1720041"/>
              <a:gd name="connsiteY1" fmla="*/ 0 h 1832020"/>
              <a:gd name="connsiteX2" fmla="*/ 1720041 w 1720041"/>
              <a:gd name="connsiteY2" fmla="*/ 0 h 1832020"/>
              <a:gd name="connsiteX3" fmla="*/ 1720041 w 1720041"/>
              <a:gd name="connsiteY3" fmla="*/ 1832020 h 1832020"/>
            </a:gdLst>
            <a:cxnLst>
              <a:cxn ang="0">
                <a:pos x="connsiteX0" y="connsiteY0"/>
              </a:cxn>
              <a:cxn ang="0">
                <a:pos x="connsiteX1" y="connsiteY1"/>
              </a:cxn>
              <a:cxn ang="0">
                <a:pos x="connsiteX2" y="connsiteY2"/>
              </a:cxn>
              <a:cxn ang="0">
                <a:pos x="connsiteX3" y="connsiteY3"/>
              </a:cxn>
            </a:cxnLst>
            <a:rect l="l" t="t" r="r" b="b"/>
            <a:pathLst>
              <a:path w="1720040" h="1832019">
                <a:moveTo>
                  <a:pt x="0" y="1832020"/>
                </a:moveTo>
                <a:lnTo>
                  <a:pt x="0" y="0"/>
                </a:lnTo>
                <a:lnTo>
                  <a:pt x="1720041" y="0"/>
                </a:lnTo>
                <a:lnTo>
                  <a:pt x="1720041" y="1832020"/>
                </a:lnTo>
                <a:close/>
              </a:path>
            </a:pathLst>
          </a:custGeom>
        </p:spPr>
      </p:pic>
      <p:sp>
        <p:nvSpPr>
          <p:cNvPr id="10" name="标题 9"/>
          <p:cNvSpPr txBox="1">
            <a:spLocks noGrp="1"/>
          </p:cNvSpPr>
          <p:nvPr>
            <p:ph type="title" idx="5" hasCustomPrompt="1"/>
            <p:custDataLst>
              <p:tags r:id="rId10"/>
            </p:custDataLst>
          </p:nvPr>
        </p:nvSpPr>
        <p:spPr>
          <a:xfrm>
            <a:off x="2757805" y="1013460"/>
            <a:ext cx="6718935" cy="2818765"/>
          </a:xfrm>
          <a:prstGeom prst="rect">
            <a:avLst/>
          </a:prstGeom>
          <a:noFill/>
        </p:spPr>
        <p:txBody>
          <a:bodyPr vert="horz" wrap="square" anchor="b" anchorCtr="0">
            <a:noAutofit/>
          </a:bodyPr>
          <a:lstStyle>
            <a:lvl1pPr marL="0" marR="0" algn="ctr" defTabSz="914400" rtl="0" eaLnBrk="1" fontAlgn="auto" latinLnBrk="0" hangingPunct="1">
              <a:lnSpc>
                <a:spcPct val="120000"/>
              </a:lnSpc>
              <a:buClrTx/>
              <a:buSzTx/>
              <a:buFontTx/>
              <a:buNone/>
              <a:defRPr kumimoji="0" lang="zh-CN" altLang="en-US" sz="6000" b="1" i="0" u="none" strike="noStrike" kern="1200" cap="none" spc="0" normalizeH="0" baseline="0" noProof="1">
                <a:solidFill>
                  <a:schemeClr val="accent1"/>
                </a:solidFill>
                <a:latin typeface="+mj-ea"/>
                <a:ea typeface="+mj-ea"/>
                <a:cs typeface="微软雅黑" panose="020b0503020204020204" charset="-122"/>
                <a:sym typeface="+mn-ea"/>
              </a:defRPr>
            </a:lvl1pPr>
          </a:lstStyle>
          <a:p>
            <a:pPr lvl="0" algn="ctr">
              <a:lnSpc>
                <a:spcPct val="120000"/>
              </a:lnSpc>
            </a:pPr>
            <a:r>
              <a:rPr>
                <a:sym typeface="+mn-ea"/>
              </a:rPr>
              <a:t>单击此处编辑标题</a:t>
            </a:r>
            <a:endParaRPr>
              <a:sym typeface="+mn-ea"/>
            </a:endParaRPr>
          </a:p>
        </p:txBody>
      </p:sp>
      <p:sp>
        <p:nvSpPr>
          <p:cNvPr id="9" name="文本占位符 8"/>
          <p:cNvSpPr txBox="1">
            <a:spLocks noGrp="1"/>
          </p:cNvSpPr>
          <p:nvPr>
            <p:ph type="body" idx="4" hasCustomPrompt="1"/>
            <p:custDataLst>
              <p:tags r:id="rId11"/>
            </p:custDataLst>
          </p:nvPr>
        </p:nvSpPr>
        <p:spPr>
          <a:xfrm>
            <a:off x="2757170" y="4084955"/>
            <a:ext cx="6719570" cy="352425"/>
          </a:xfrm>
          <a:prstGeom prst="rect">
            <a:avLst/>
          </a:prstGeom>
          <a:noFill/>
        </p:spPr>
        <p:txBody>
          <a:bodyPr wrap="square" rtlCol="0" anchor="t">
            <a:spAutoFit/>
          </a:bodyPr>
          <a:lstStyle>
            <a:lvl1pPr marL="0" marR="0" algn="ctr" defTabSz="914400" rtl="0" eaLnBrk="1" fontAlgn="auto" latinLnBrk="0" hangingPunct="1">
              <a:lnSpc>
                <a:spcPct val="100000"/>
              </a:lnSpc>
              <a:buClrTx/>
              <a:buSzTx/>
              <a:buFontTx/>
              <a:buNone/>
              <a:defRPr kumimoji="0" sz="1600" b="1" i="0" u="none" strike="noStrike" kern="1200" cap="none" spc="0" normalizeH="0" baseline="0" noProof="1">
                <a:solidFill>
                  <a:schemeClr val="accent2">
                    <a:alpha val="45000"/>
                  </a:schemeClr>
                </a:solidFill>
                <a:latin typeface="+mj-ea"/>
                <a:ea typeface="+mj-ea"/>
                <a:cs typeface="微软雅黑" panose="020b0503020204020204" charset="-122"/>
              </a:defRPr>
            </a:lvl1pPr>
          </a:lstStyle>
          <a:p>
            <a:pPr lvl="0" algn="ctr"/>
            <a:r>
              <a:rPr>
                <a:sym typeface="+mn-ea"/>
              </a:rPr>
              <a:t>单击此处编辑母版副标题样式</a:t>
            </a:r>
            <a:endParaRPr>
              <a:sym typeface="+mn-ea"/>
            </a:endParaRPr>
          </a:p>
        </p:txBody>
      </p:sp>
      <p:pic>
        <p:nvPicPr>
          <p:cNvPr id="11" name="VCG41N473513072" descr="图片包含 游戏机, 动物, 花, 珊瑚&#10;&#10;描述已自动生成"/>
          <p:cNvPicPr>
            <a:picLocks noChangeAspect="1"/>
          </p:cNvPicPr>
          <p:nvPr>
            <p:custDataLst>
              <p:tags r:id="rId13"/>
            </p:custDataLst>
          </p:nvPr>
        </p:nvPicPr>
        <p:blipFill>
          <a:blip r:embed="rId12">
            <a:extLst>
              <a:ext uri="{28A0092B-C50C-407E-A947-70E740481C1C}">
                <a14:useLocalDpi xmlns:a14="http://schemas.microsoft.com/office/drawing/2010/main" val="0"/>
              </a:ext>
            </a:extLst>
          </a:blip>
          <a:stretch>
            <a:fillRect/>
          </a:stretch>
        </p:blipFill>
        <p:spPr>
          <a:xfrm rot="5400000">
            <a:off x="323850" y="5396865"/>
            <a:ext cx="1442085" cy="1479550"/>
          </a:xfrm>
          <a:prstGeom prst="rect">
            <a:avLst/>
          </a:prstGeom>
        </p:spPr>
      </p:pic>
      <p:pic>
        <p:nvPicPr>
          <p:cNvPr id="8" name="图片 7" descr="图片包含 昆虫, 动物, 游戏机&#10;&#10;描述已自动生成"/>
          <p:cNvPicPr>
            <a:picLocks noChangeAspect="1"/>
          </p:cNvPicPr>
          <p:nvPr>
            <p:custDataLst>
              <p:tags r:id="rId15"/>
            </p:custDataLst>
          </p:nvPr>
        </p:nvPicPr>
        <p:blipFill>
          <a:blip r:embed="rId14">
            <a:extLst>
              <a:ext uri="{28A0092B-C50C-407E-A947-70E740481C1C}">
                <a14:useLocalDpi xmlns:a14="http://schemas.microsoft.com/office/drawing/2010/main" val="0"/>
              </a:ext>
            </a:extLst>
          </a:blip>
          <a:stretch>
            <a:fillRect/>
          </a:stretch>
        </p:blipFill>
        <p:spPr>
          <a:xfrm>
            <a:off x="10196830" y="3087370"/>
            <a:ext cx="1533525" cy="1501775"/>
          </a:xfrm>
          <a:prstGeom prst="rect">
            <a:avLst/>
          </a:prstGeom>
        </p:spPr>
      </p:pic>
      <p:sp>
        <p:nvSpPr>
          <p:cNvPr id="7" name="文本占位符 6"/>
          <p:cNvSpPr>
            <a:spLocks noGrp="1"/>
          </p:cNvSpPr>
          <p:nvPr>
            <p:ph type="body" idx="1" hasCustomPrompt="1"/>
            <p:custDataLst>
              <p:tags r:id="rId16"/>
            </p:custDataLst>
          </p:nvPr>
        </p:nvSpPr>
        <p:spPr>
          <a:xfrm>
            <a:off x="4746625" y="5284470"/>
            <a:ext cx="2740660" cy="567055"/>
          </a:xfrm>
          <a:prstGeom prst="round2DiagRect">
            <a:avLst>
              <a:gd name="adj1" fmla="val 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0" normalizeH="0" baseline="0" noProof="1">
                <a:solidFill>
                  <a:schemeClr val="lt1"/>
                </a:solidFill>
                <a:latin typeface="+mj-ea"/>
                <a:ea typeface="+mj-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4" name="日期占位符 3"/>
          <p:cNvSpPr>
            <a:spLocks noGrp="1"/>
          </p:cNvSpPr>
          <p:nvPr>
            <p:ph type="dt" sz="half" idx="10"/>
            <p:custDataLst>
              <p:tags r:id="rId1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8"/>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sp>
        <p:nvSpPr>
          <p:cNvPr id="9" name="矩形 8"/>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73" name="图片 72" descr="不同颜色的花&#10;&#10;描述已自动生成"/>
          <p:cNvPicPr>
            <a:picLocks noChangeAspect="1"/>
          </p:cNvPicPr>
          <p:nvPr>
            <p:custDataLst>
              <p:tags r:id="rId3"/>
            </p:custDataLst>
          </p:nvPr>
        </p:nvPicPr>
        <p:blipFill>
          <a:blip r:embed="rId2">
            <a:extLst>
              <a:ext uri="{28A0092B-C50C-407E-A947-70E740481C1C}">
                <a14:useLocalDpi xmlns:a14="http://schemas.microsoft.com/office/drawing/2010/main" val="0"/>
              </a:ext>
            </a:extLst>
          </a:blip>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8" name="标题"/>
          <p:cNvSpPr txBox="1">
            <a:spLocks noGrp="1"/>
          </p:cNvSpPr>
          <p:nvPr>
            <p:ph type="title" idx="2"/>
            <p:custDataLst>
              <p:tags r:id="rId4"/>
            </p:custDataLst>
          </p:nvPr>
        </p:nvSpPr>
        <p:spPr>
          <a:xfrm>
            <a:off x="608330" y="608330"/>
            <a:ext cx="10968990" cy="705485"/>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j-ea"/>
                <a:ea typeface="+mj-ea"/>
                <a:cs typeface="仿宋" panose="02010609060101010101" charset="-122"/>
              </a:defRPr>
            </a:lvl1pPr>
          </a:lstStyle>
          <a:p>
            <a:pPr lvl="0" algn="ctr"/>
            <a:r>
              <a:rPr>
                <a:sym typeface="+mn-ea"/>
              </a:rPr>
              <a:t>单击此处编辑母版标题样式</a:t>
            </a:r>
            <a:endParaRPr>
              <a:sym typeface="+mn-ea"/>
            </a:endParaRPr>
          </a:p>
        </p:txBody>
      </p:sp>
      <p:sp>
        <p:nvSpPr>
          <p:cNvPr id="7" name="正文"/>
          <p:cNvSpPr txBox="1">
            <a:spLocks noGrp="1"/>
          </p:cNvSpPr>
          <p:nvPr>
            <p:ph idx="1" hasCustomPrompt="1"/>
            <p:custDataLst>
              <p:tags r:id="rId5"/>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uFillTx/>
                <a:latin typeface="+mj-ea"/>
                <a:ea typeface="+mj-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Arial" pitchFamily="34" charset="0"/>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Arial" pitchFamily="34" charset="0"/>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单击此处添加文本</a:t>
            </a:r>
            <a:endParaRPr>
              <a:sym typeface="+mn-ea"/>
            </a:endParaRPr>
          </a:p>
        </p:txBody>
      </p:sp>
      <p:sp>
        <p:nvSpPr>
          <p:cNvPr id="4" name="日期占位符 3"/>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sp>
        <p:nvSpPr>
          <p:cNvPr id="7" name="矩形 6"/>
          <p:cNvSpPr/>
          <p:nvPr>
            <p:custDataLst>
              <p:tags r:id="rId1"/>
            </p:custDataLst>
          </p:nvPr>
        </p:nvSpPr>
        <p:spPr>
          <a:xfrm>
            <a:off x="0" y="6370955"/>
            <a:ext cx="12192000" cy="48641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6" name="标题 5" descr="7b0a20202020227461726765744d6f64756c65223a20226b6f6e6c696e65666f6e7473220a7d0a"/>
          <p:cNvSpPr txBox="1">
            <a:spLocks noGrp="1"/>
          </p:cNvSpPr>
          <p:nvPr>
            <p:ph type="title" idx="3" hasCustomPrompt="1"/>
            <p:custDataLst>
              <p:tags r:id="rId2"/>
            </p:custDataLst>
          </p:nvPr>
        </p:nvSpPr>
        <p:spPr>
          <a:xfrm>
            <a:off x="685800" y="271780"/>
            <a:ext cx="5461000" cy="1396365"/>
          </a:xfrm>
          <a:prstGeom prst="rect">
            <a:avLst/>
          </a:prstGeom>
          <a:noFill/>
        </p:spPr>
        <p:txBody>
          <a:bodyPr wrap="square" rtlCol="0" anchor="b" anchorCtr="0">
            <a:no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accent1">
                    <a:lumMod val="75000"/>
                  </a:schemeClr>
                </a:solidFill>
                <a:effectLst/>
                <a:latin typeface="+mj-ea"/>
                <a:ea typeface="+mj-ea"/>
                <a:cs typeface="微软雅黑" panose="020b0503020204020204" charset="-122"/>
              </a:defRPr>
            </a:lvl1pPr>
          </a:lstStyle>
          <a:p>
            <a:pPr lvl="0" algn="l">
              <a:buClrTx/>
              <a:buSzTx/>
              <a:buFontTx/>
            </a:pPr>
            <a:r>
              <a:rPr>
                <a:sym typeface="+mn-ea"/>
              </a:rPr>
              <a:t>单击编辑标题</a:t>
            </a:r>
            <a:endParaRPr>
              <a:sym typeface="+mn-ea"/>
            </a:endParaRPr>
          </a:p>
        </p:txBody>
      </p:sp>
      <p:pic>
        <p:nvPicPr>
          <p:cNvPr id="61" name="图片 60" descr="不同颜色的花&#10;&#10;描述已自动生成"/>
          <p:cNvPicPr>
            <a:picLocks noChangeAspect="1"/>
          </p:cNvPicPr>
          <p:nvPr>
            <p:custDataLst>
              <p:tags r:id="rId4"/>
            </p:custDataLst>
          </p:nvPr>
        </p:nvPicPr>
        <p:blipFill>
          <a:blip r:embed="rId3">
            <a:extLst>
              <a:ext uri="{28A0092B-C50C-407E-A947-70E740481C1C}">
                <a14:useLocalDpi xmlns:a14="http://schemas.microsoft.com/office/drawing/2010/main" val="0"/>
              </a:ext>
            </a:extLst>
          </a:blip>
          <a:srcRect t="48205" r="36442"/>
          <a:stretch>
            <a:fillRect/>
          </a:stretch>
        </p:blipFill>
        <p:spPr>
          <a:xfrm rot="1631206">
            <a:off x="8910320" y="-527685"/>
            <a:ext cx="3985260" cy="2016125"/>
          </a:xfrm>
          <a:custGeom>
            <a:gdLst>
              <a:gd name="connsiteX0" fmla="*/ 1 w 4133035"/>
              <a:gd name="connsiteY0" fmla="*/ 1571167 h 2091230"/>
              <a:gd name="connsiteX1" fmla="*/ 3058899 w 4133035"/>
              <a:gd name="connsiteY1" fmla="*/ 0 h 2091230"/>
              <a:gd name="connsiteX2" fmla="*/ 4133035 w 4133035"/>
              <a:gd name="connsiteY2" fmla="*/ 2091230 h 2091230"/>
              <a:gd name="connsiteX3" fmla="*/ 0 w 4133035"/>
              <a:gd name="connsiteY3" fmla="*/ 2091230 h 2091230"/>
            </a:gdLst>
            <a:cxnLst>
              <a:cxn ang="0">
                <a:pos x="connsiteX0" y="connsiteY0"/>
              </a:cxn>
              <a:cxn ang="0">
                <a:pos x="connsiteX1" y="connsiteY1"/>
              </a:cxn>
              <a:cxn ang="0">
                <a:pos x="connsiteX2" y="connsiteY2"/>
              </a:cxn>
              <a:cxn ang="0">
                <a:pos x="connsiteX3" y="connsiteY3"/>
              </a:cxn>
            </a:cxnLst>
            <a:rect l="l" t="t" r="r" b="b"/>
            <a:pathLst>
              <a:path w="4133034" h="2091230">
                <a:moveTo>
                  <a:pt x="1" y="1571167"/>
                </a:moveTo>
                <a:lnTo>
                  <a:pt x="3058899" y="0"/>
                </a:lnTo>
                <a:lnTo>
                  <a:pt x="4133035" y="2091230"/>
                </a:lnTo>
                <a:lnTo>
                  <a:pt x="0" y="2091230"/>
                </a:lnTo>
                <a:close/>
              </a:path>
            </a:pathLst>
          </a:custGeom>
        </p:spPr>
      </p:pic>
      <p:pic>
        <p:nvPicPr>
          <p:cNvPr id="34" name="图片 33" descr="不同颜色的花&#10;&#10;描述已自动生成"/>
          <p:cNvPicPr>
            <a:picLocks noChangeAspect="1"/>
          </p:cNvPicPr>
          <p:nvPr>
            <p:custDataLst>
              <p:tags r:id="rId5"/>
            </p:custDataLst>
          </p:nvPr>
        </p:nvPicPr>
        <p:blipFill>
          <a:blip r:embed="rId3">
            <a:extLst>
              <a:ext uri="{28A0092B-C50C-407E-A947-70E740481C1C}">
                <a14:useLocalDpi xmlns:a14="http://schemas.microsoft.com/office/drawing/2010/main" val="0"/>
              </a:ext>
            </a:extLst>
          </a:blip>
          <a:srcRect l="45169" r="1742" b="65250"/>
          <a:stretch>
            <a:fillRect/>
          </a:stretch>
        </p:blipFill>
        <p:spPr>
          <a:xfrm rot="1631206">
            <a:off x="-715010" y="5714365"/>
            <a:ext cx="4537710" cy="1844675"/>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3" name="日期占位符 2"/>
          <p:cNvSpPr>
            <a:spLocks noGrp="1"/>
          </p:cNvSpPr>
          <p:nvPr>
            <p:ph type="dt" sz="half" idx="10"/>
            <p:custDataLst>
              <p:tags r:id="rId6"/>
            </p:custDataLst>
          </p:nvPr>
        </p:nvSpPr>
        <p:spPr>
          <a:xfrm>
            <a:off x="838200" y="6356350"/>
            <a:ext cx="2743200" cy="365125"/>
          </a:xfrm>
        </p:spPr>
        <p:txBody>
          <a:bodyPr/>
          <a:lstStyle/>
          <a:p>
            <a:fld id="{263DB197-84B0-484E-9C0F-88358ECCB797}"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8"/>
            </p:custDataLst>
          </p:nvPr>
        </p:nvSpPr>
        <p:spPr>
          <a:xfrm>
            <a:off x="8610600" y="6356350"/>
            <a:ext cx="2743200" cy="365125"/>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sp>
        <p:nvSpPr>
          <p:cNvPr id="15" name="矩形 14"/>
          <p:cNvSpPr/>
          <p:nvPr>
            <p:custDataLst>
              <p:tags r:id="rId1"/>
            </p:custDataLst>
          </p:nvPr>
        </p:nvSpPr>
        <p:spPr>
          <a:xfrm flipH="1">
            <a:off x="1074293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3" name="矩形 12"/>
          <p:cNvSpPr/>
          <p:nvPr>
            <p:custDataLst>
              <p:tags r:id="rId2"/>
            </p:custDataLst>
          </p:nvPr>
        </p:nvSpPr>
        <p:spPr>
          <a:xfrm flipH="1">
            <a:off x="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12" name="图片 11"/>
          <p:cNvPicPr>
            <a:picLocks noChangeAspect="1"/>
          </p:cNvPicPr>
          <p:nvPr>
            <p:custDataLst>
              <p:tags r:id="rId4"/>
            </p:custDataLst>
          </p:nvPr>
        </p:nvPicPr>
        <p:blipFill>
          <a:blip r:embed="rId3">
            <a:extLst>
              <a:ext uri="{28A0092B-C50C-407E-A947-70E740481C1C}">
                <a14:useLocalDpi xmlns:a14="http://schemas.microsoft.com/office/drawing/2010/main" val="0"/>
              </a:ext>
            </a:extLst>
          </a:blip>
          <a:srcRect l="5167" t="52578" r="8153" b="16221"/>
          <a:stretch>
            <a:fillRect/>
          </a:stretch>
        </p:blipFill>
        <p:spPr>
          <a:xfrm rot="16200000">
            <a:off x="8063865" y="2663190"/>
            <a:ext cx="6858000" cy="1532890"/>
          </a:xfrm>
          <a:prstGeom prst="rect">
            <a:avLst/>
          </a:prstGeom>
        </p:spPr>
      </p:pic>
      <p:pic>
        <p:nvPicPr>
          <p:cNvPr id="18" name="图片 17"/>
          <p:cNvPicPr>
            <a:picLocks noChangeAspect="1"/>
          </p:cNvPicPr>
          <p:nvPr>
            <p:custDataLst>
              <p:tags r:id="rId5"/>
            </p:custDataLst>
          </p:nvPr>
        </p:nvPicPr>
        <p:blipFill>
          <a:blip r:embed="rId3">
            <a:extLst>
              <a:ext uri="{28A0092B-C50C-407E-A947-70E740481C1C}">
                <a14:useLocalDpi xmlns:a14="http://schemas.microsoft.com/office/drawing/2010/main" val="0"/>
              </a:ext>
            </a:extLst>
          </a:blip>
          <a:srcRect l="3313" t="57064" r="2445" b="7999"/>
          <a:stretch>
            <a:fillRect/>
          </a:stretch>
        </p:blipFill>
        <p:spPr>
          <a:xfrm rot="5400000">
            <a:off x="-2519680" y="2520315"/>
            <a:ext cx="6546850" cy="1506855"/>
          </a:xfrm>
          <a:prstGeom prst="rect">
            <a:avLst/>
          </a:prstGeom>
        </p:spPr>
      </p:pic>
      <p:pic>
        <p:nvPicPr>
          <p:cNvPr id="11" name="图片 10" descr="背景图案&#10;&#10;中度可信度描述已自动生成"/>
          <p:cNvPicPr>
            <a:picLocks noChangeAspect="1"/>
          </p:cNvPicPr>
          <p:nvPr>
            <p:custDataLst>
              <p:tags r:id="rId7"/>
            </p:custDataLst>
          </p:nvPr>
        </p:nvPicPr>
        <p:blipFill>
          <a:blip r:embed="rId6">
            <a:extLst>
              <a:ext uri="{28A0092B-C50C-407E-A947-70E740481C1C}">
                <a14:useLocalDpi xmlns:a14="http://schemas.microsoft.com/office/drawing/2010/main" val="0"/>
              </a:ext>
            </a:extLst>
          </a:blip>
          <a:srcRect l="28712"/>
          <a:stretch>
            <a:fillRect/>
          </a:stretch>
        </p:blipFill>
        <p:spPr>
          <a:xfrm rot="5400000">
            <a:off x="10835102" y="139401"/>
            <a:ext cx="1343598" cy="1064796"/>
          </a:xfrm>
          <a:custGeom>
            <a:gdLst>
              <a:gd name="connsiteX0" fmla="*/ 0 w 1343598"/>
              <a:gd name="connsiteY0" fmla="*/ 1064796 h 1064796"/>
              <a:gd name="connsiteX1" fmla="*/ 0 w 1343598"/>
              <a:gd name="connsiteY1" fmla="*/ 0 h 1064796"/>
              <a:gd name="connsiteX2" fmla="*/ 1343598 w 1343598"/>
              <a:gd name="connsiteY2" fmla="*/ 0 h 1064796"/>
              <a:gd name="connsiteX3" fmla="*/ 1343598 w 1343598"/>
              <a:gd name="connsiteY3" fmla="*/ 1064796 h 1064796"/>
            </a:gdLst>
            <a:cxnLst>
              <a:cxn ang="0">
                <a:pos x="connsiteX0" y="connsiteY0"/>
              </a:cxn>
              <a:cxn ang="0">
                <a:pos x="connsiteX1" y="connsiteY1"/>
              </a:cxn>
              <a:cxn ang="0">
                <a:pos x="connsiteX2" y="connsiteY2"/>
              </a:cxn>
              <a:cxn ang="0">
                <a:pos x="connsiteX3" y="connsiteY3"/>
              </a:cxn>
            </a:cxnLst>
            <a:rect l="l" t="t" r="r" b="b"/>
            <a:pathLst>
              <a:path w="1343598" h="1064796">
                <a:moveTo>
                  <a:pt x="0" y="1064796"/>
                </a:moveTo>
                <a:lnTo>
                  <a:pt x="0" y="0"/>
                </a:lnTo>
                <a:lnTo>
                  <a:pt x="1343598" y="0"/>
                </a:lnTo>
                <a:lnTo>
                  <a:pt x="1343598" y="1064796"/>
                </a:lnTo>
                <a:close/>
              </a:path>
            </a:pathLst>
          </a:custGeom>
        </p:spPr>
      </p:pic>
      <p:pic>
        <p:nvPicPr>
          <p:cNvPr id="14" name="图片 13" descr="桌子上放着许多花&#10;&#10;中度可信度描述已自动生成"/>
          <p:cNvPicPr>
            <a:picLocks noChangeAspect="1"/>
          </p:cNvPicPr>
          <p:nvPr>
            <p:custDataLst>
              <p:tags r:id="rId9"/>
            </p:custDataLst>
          </p:nvPr>
        </p:nvPicPr>
        <p:blipFill>
          <a:blip r:embed="rId8">
            <a:extLst>
              <a:ext uri="{28A0092B-C50C-407E-A947-70E740481C1C}">
                <a14:useLocalDpi xmlns:a14="http://schemas.microsoft.com/office/drawing/2010/main" val="0"/>
              </a:ext>
            </a:extLst>
          </a:blip>
          <a:srcRect l="3815"/>
          <a:stretch>
            <a:fillRect/>
          </a:stretch>
        </p:blipFill>
        <p:spPr>
          <a:xfrm rot="5400000">
            <a:off x="10092055" y="-44450"/>
            <a:ext cx="1697355" cy="1831975"/>
          </a:xfrm>
          <a:custGeom>
            <a:gdLst>
              <a:gd name="connsiteX0" fmla="*/ 0 w 1720041"/>
              <a:gd name="connsiteY0" fmla="*/ 1832020 h 1832020"/>
              <a:gd name="connsiteX1" fmla="*/ 0 w 1720041"/>
              <a:gd name="connsiteY1" fmla="*/ 0 h 1832020"/>
              <a:gd name="connsiteX2" fmla="*/ 1720041 w 1720041"/>
              <a:gd name="connsiteY2" fmla="*/ 0 h 1832020"/>
              <a:gd name="connsiteX3" fmla="*/ 1720041 w 1720041"/>
              <a:gd name="connsiteY3" fmla="*/ 1832020 h 1832020"/>
            </a:gdLst>
            <a:cxnLst>
              <a:cxn ang="0">
                <a:pos x="connsiteX0" y="connsiteY0"/>
              </a:cxn>
              <a:cxn ang="0">
                <a:pos x="connsiteX1" y="connsiteY1"/>
              </a:cxn>
              <a:cxn ang="0">
                <a:pos x="connsiteX2" y="connsiteY2"/>
              </a:cxn>
              <a:cxn ang="0">
                <a:pos x="connsiteX3" y="connsiteY3"/>
              </a:cxn>
            </a:cxnLst>
            <a:rect l="l" t="t" r="r" b="b"/>
            <a:pathLst>
              <a:path w="1720040" h="1832019">
                <a:moveTo>
                  <a:pt x="0" y="1832020"/>
                </a:moveTo>
                <a:lnTo>
                  <a:pt x="0" y="0"/>
                </a:lnTo>
                <a:lnTo>
                  <a:pt x="1720041" y="0"/>
                </a:lnTo>
                <a:lnTo>
                  <a:pt x="1720041" y="1832020"/>
                </a:lnTo>
                <a:close/>
              </a:path>
            </a:pathLst>
          </a:custGeom>
        </p:spPr>
      </p:pic>
      <p:sp>
        <p:nvSpPr>
          <p:cNvPr id="10" name="标题 9"/>
          <p:cNvSpPr txBox="1">
            <a:spLocks noGrp="1"/>
          </p:cNvSpPr>
          <p:nvPr>
            <p:ph type="title" idx="4" hasCustomPrompt="1"/>
            <p:custDataLst>
              <p:tags r:id="rId10"/>
            </p:custDataLst>
          </p:nvPr>
        </p:nvSpPr>
        <p:spPr>
          <a:xfrm>
            <a:off x="3739515" y="3666490"/>
            <a:ext cx="4823460" cy="2073910"/>
          </a:xfrm>
          <a:prstGeom prst="rect">
            <a:avLst/>
          </a:prstGeom>
          <a:noFill/>
        </p:spPr>
        <p:txBody>
          <a:bodyPr wrap="square">
            <a:normAutofit/>
          </a:bodyPr>
          <a:lstStyle>
            <a:lvl1pPr marL="0" marR="0" algn="ctr" defTabSz="914400" rtl="0" eaLnBrk="1" fontAlgn="ctr" latinLnBrk="0" hangingPunct="1">
              <a:lnSpc>
                <a:spcPct val="100000"/>
              </a:lnSpc>
              <a:buClrTx/>
              <a:buSzTx/>
              <a:buFontTx/>
              <a:buNone/>
              <a:defRPr kumimoji="0" lang="zh-CN" altLang="en-US" sz="5400" b="1" i="0" u="none" strike="noStrike" kern="1200" cap="none" spc="0" normalizeH="0" baseline="0" noProof="1">
                <a:solidFill>
                  <a:schemeClr val="accent1">
                    <a:lumMod val="75000"/>
                  </a:schemeClr>
                </a:solidFill>
                <a:latin typeface="+mj-ea"/>
                <a:ea typeface="+mj-ea"/>
                <a:cs typeface="微软雅黑" panose="020b0503020204020204" charset="-122"/>
                <a:sym typeface="+mn-ea"/>
              </a:defRPr>
            </a:lvl1pPr>
          </a:lstStyle>
          <a:p>
            <a:pPr lvl="0" algn="ctr" fontAlgn="ctr">
              <a:lnSpc>
                <a:spcPct val="100000"/>
              </a:lnSpc>
            </a:pPr>
            <a:r>
              <a:rPr>
                <a:sym typeface="+mn-ea"/>
              </a:rPr>
              <a:t>单击编辑标题</a:t>
            </a:r>
            <a:endParaRPr>
              <a:sym typeface="+mn-ea"/>
            </a:endParaRPr>
          </a:p>
        </p:txBody>
      </p:sp>
      <p:sp>
        <p:nvSpPr>
          <p:cNvPr id="9" name="文本占位符 8"/>
          <p:cNvSpPr txBox="1">
            <a:spLocks noGrp="1"/>
          </p:cNvSpPr>
          <p:nvPr>
            <p:ph type="body" idx="3" hasCustomPrompt="1"/>
            <p:custDataLst>
              <p:tags r:id="rId11"/>
            </p:custDataLst>
          </p:nvPr>
        </p:nvSpPr>
        <p:spPr>
          <a:xfrm>
            <a:off x="3740785" y="1182370"/>
            <a:ext cx="4820920" cy="2487930"/>
          </a:xfrm>
          <a:prstGeom prst="rect">
            <a:avLst/>
          </a:prstGeom>
          <a:noFill/>
        </p:spPr>
        <p:txBody>
          <a:bodyPr wrap="square" rtlCol="0" anchor="b" anchorCtr="0">
            <a:normAutofit/>
          </a:bodyPr>
          <a:lstStyle>
            <a:lvl1pPr marL="0" marR="0" lvl="0" algn="ctr" defTabSz="914400" rtl="0" eaLnBrk="1" fontAlgn="auto" latinLnBrk="0" hangingPunct="1">
              <a:lnSpc>
                <a:spcPct val="100000"/>
              </a:lnSpc>
              <a:buClrTx/>
              <a:buSzTx/>
              <a:buFontTx/>
              <a:buNone/>
              <a:defRPr kumimoji="0" lang="en-US" altLang="zh-CN" sz="10000" b="1" i="0" u="none" strike="noStrike" kern="1200" cap="none" spc="0" normalizeH="0" baseline="0" noProof="1">
                <a:solidFill>
                  <a:schemeClr val="accent1">
                    <a:alpha val="70000"/>
                  </a:schemeClr>
                </a:solidFill>
                <a:latin typeface="+mj-ea"/>
                <a:ea typeface="+mj-ea"/>
                <a:cs typeface="仿宋" panose="02010609060101010101" charset="-122"/>
                <a:sym typeface="+mn-ea"/>
              </a:defRPr>
            </a:lvl1pPr>
          </a:lstStyle>
          <a:p>
            <a:pPr lvl="0" algn="ctr">
              <a:buClrTx/>
              <a:buSzTx/>
              <a:buFontTx/>
            </a:pPr>
            <a:r>
              <a:rPr>
                <a:sym typeface="+mn-ea"/>
              </a:rPr>
              <a:t>节编号</a:t>
            </a:r>
            <a:endParaRPr>
              <a:sym typeface="+mn-ea"/>
            </a:endParaRPr>
          </a:p>
        </p:txBody>
      </p:sp>
      <p:pic>
        <p:nvPicPr>
          <p:cNvPr id="8" name="VCG41N473513072" descr="图片包含 游戏机, 动物, 花, 珊瑚&#10;&#10;描述已自动生成"/>
          <p:cNvPicPr>
            <a:picLocks noChangeAspect="1"/>
          </p:cNvPicPr>
          <p:nvPr>
            <p:custDataLst>
              <p:tags r:id="rId13"/>
            </p:custDataLst>
          </p:nvPr>
        </p:nvPicPr>
        <p:blipFill>
          <a:blip r:embed="rId12">
            <a:extLst>
              <a:ext uri="{28A0092B-C50C-407E-A947-70E740481C1C}">
                <a14:useLocalDpi xmlns:a14="http://schemas.microsoft.com/office/drawing/2010/main" val="0"/>
              </a:ext>
            </a:extLst>
          </a:blip>
          <a:stretch>
            <a:fillRect/>
          </a:stretch>
        </p:blipFill>
        <p:spPr>
          <a:xfrm rot="5400000">
            <a:off x="323850" y="5396865"/>
            <a:ext cx="1442085" cy="1479550"/>
          </a:xfrm>
          <a:prstGeom prst="rect">
            <a:avLst/>
          </a:prstGeom>
        </p:spPr>
      </p:pic>
      <p:pic>
        <p:nvPicPr>
          <p:cNvPr id="7" name="图片 6" descr="图片包含 昆虫, 动物, 游戏机&#10;&#10;描述已自动生成"/>
          <p:cNvPicPr>
            <a:picLocks noChangeAspect="1"/>
          </p:cNvPicPr>
          <p:nvPr>
            <p:custDataLst>
              <p:tags r:id="rId15"/>
            </p:custDataLst>
          </p:nvPr>
        </p:nvPicPr>
        <p:blipFill>
          <a:blip r:embed="rId14">
            <a:extLst>
              <a:ext uri="{28A0092B-C50C-407E-A947-70E740481C1C}">
                <a14:useLocalDpi xmlns:a14="http://schemas.microsoft.com/office/drawing/2010/main" val="0"/>
              </a:ext>
            </a:extLst>
          </a:blip>
          <a:stretch>
            <a:fillRect/>
          </a:stretch>
        </p:blipFill>
        <p:spPr>
          <a:xfrm>
            <a:off x="10196830" y="3087370"/>
            <a:ext cx="1533525" cy="1501775"/>
          </a:xfrm>
          <a:prstGeom prst="rect">
            <a:avLst/>
          </a:prstGeom>
        </p:spPr>
      </p:pic>
      <p:sp>
        <p:nvSpPr>
          <p:cNvPr id="4" name="日期占位符 3"/>
          <p:cNvSpPr>
            <a:spLocks noGrp="1"/>
          </p:cNvSpPr>
          <p:nvPr>
            <p:ph type="dt" sz="half" idx="10"/>
            <p:custDataLst>
              <p:tags r:id="rId1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7"/>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sp>
        <p:nvSpPr>
          <p:cNvPr id="11" name="矩形 10"/>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73" name="图片 72" descr="不同颜色的花&#10;&#10;描述已自动生成"/>
          <p:cNvPicPr>
            <a:picLocks noChangeAspect="1"/>
          </p:cNvPicPr>
          <p:nvPr>
            <p:custDataLst>
              <p:tags r:id="rId3"/>
            </p:custDataLst>
          </p:nvPr>
        </p:nvPicPr>
        <p:blipFill>
          <a:blip r:embed="rId2">
            <a:extLst>
              <a:ext uri="{28A0092B-C50C-407E-A947-70E740481C1C}">
                <a14:useLocalDpi xmlns:a14="http://schemas.microsoft.com/office/drawing/2010/main" val="0"/>
              </a:ext>
            </a:extLst>
          </a:blip>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 name="正文"/>
          <p:cNvSpPr txBox="1">
            <a:spLocks noGrp="1"/>
          </p:cNvSpPr>
          <p:nvPr>
            <p:ph idx="3" hasCustomPrompt="1"/>
            <p:custDataLst>
              <p:tags r:id="rId4"/>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uFillTx/>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单击此处添加文本</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9" name="正文"/>
          <p:cNvSpPr txBox="1">
            <a:spLocks noGrp="1"/>
          </p:cNvSpPr>
          <p:nvPr>
            <p:ph idx="2" hasCustomPrompt="1"/>
            <p:custDataLst>
              <p:tags r:id="rId5"/>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uFillTx/>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单击此处添加文本</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8" name="标题"/>
          <p:cNvSpPr txBox="1">
            <a:spLocks noGrp="1"/>
          </p:cNvSpPr>
          <p:nvPr>
            <p:ph type="title" idx="1"/>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n-ea"/>
                <a:ea typeface="+mn-ea"/>
                <a:cs typeface="仿宋" panose="02010609060101010101" charset="-122"/>
              </a:defRPr>
            </a:lvl1pPr>
          </a:lstStyle>
          <a:p>
            <a:pPr lvl="0" algn="ctr"/>
            <a:r>
              <a:rPr>
                <a:sym typeface="+mn-ea"/>
              </a:rPr>
              <a:t>单击此处编辑母版标题样式</a:t>
            </a:r>
            <a:endParaRPr>
              <a:sym typeface="+mn-ea"/>
            </a:endParaRPr>
          </a:p>
        </p:txBody>
      </p:sp>
      <p:sp>
        <p:nvSpPr>
          <p:cNvPr id="5" name="日期占位符 4"/>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6"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7" name="灯片编号占位符 6"/>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sp>
        <p:nvSpPr>
          <p:cNvPr id="15" name="矩形 14"/>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73" name="图片 72" descr="不同颜色的花&#10;&#10;描述已自动生成"/>
          <p:cNvPicPr>
            <a:picLocks noChangeAspect="1"/>
          </p:cNvPicPr>
          <p:nvPr>
            <p:custDataLst>
              <p:tags r:id="rId3"/>
            </p:custDataLst>
          </p:nvPr>
        </p:nvPicPr>
        <p:blipFill>
          <a:blip r:embed="rId2">
            <a:extLst>
              <a:ext uri="{28A0092B-C50C-407E-A947-70E740481C1C}">
                <a14:useLocalDpi xmlns:a14="http://schemas.microsoft.com/office/drawing/2010/main" val="0"/>
              </a:ext>
            </a:extLst>
          </a:blip>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4" name="标题"/>
          <p:cNvSpPr txBox="1">
            <a:spLocks noGrp="1"/>
          </p:cNvSpPr>
          <p:nvPr>
            <p:ph type="title" idx="5"/>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lvl="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n-ea"/>
                <a:ea typeface="+mn-ea"/>
                <a:cs typeface="仿宋" panose="02010609060101010101" charset="-122"/>
                <a:sym typeface="+mn-ea"/>
              </a:defRPr>
            </a:lvl1pPr>
          </a:lstStyle>
          <a:p>
            <a:pPr lvl="0" algn="ctr">
              <a:buClrTx/>
              <a:buSzTx/>
              <a:buFontTx/>
            </a:pPr>
            <a:r>
              <a:rPr>
                <a:sym typeface="+mn-ea"/>
              </a:rPr>
              <a:t>单击此处编辑母版标题样式</a:t>
            </a:r>
            <a:endParaRPr>
              <a:sym typeface="+mn-ea"/>
            </a:endParaRPr>
          </a:p>
        </p:txBody>
      </p:sp>
      <p:sp>
        <p:nvSpPr>
          <p:cNvPr id="13" name="正文"/>
          <p:cNvSpPr txBox="1">
            <a:spLocks noGrp="1"/>
          </p:cNvSpPr>
          <p:nvPr>
            <p:ph idx="4"/>
            <p:custDataLst>
              <p:tags r:id="rId5"/>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7965"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uFillTx/>
                <a:latin typeface="+mn-ea"/>
                <a:ea typeface="+mn-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indent="-227965"/>
            <a:r>
              <a:rPr>
                <a:sym typeface="+mn-ea"/>
              </a:rPr>
              <a:t>单击此处编辑母版文本样式</a:t>
            </a:r>
            <a:endParaRPr>
              <a:sym typeface="+mn-ea"/>
            </a:endParaRPr>
          </a:p>
          <a:p>
            <a:pPr lvl="1" indent="-227965"/>
            <a:r>
              <a:rPr>
                <a:sym typeface="+mn-ea"/>
              </a:rPr>
              <a:t>第二级</a:t>
            </a:r>
            <a:endParaRPr>
              <a:sym typeface="+mn-ea"/>
            </a:endParaRPr>
          </a:p>
          <a:p>
            <a:pPr lvl="2" indent="-227965"/>
            <a:r>
              <a:rPr>
                <a:sym typeface="+mn-ea"/>
              </a:rPr>
              <a:t>第三级</a:t>
            </a:r>
            <a:endParaRPr>
              <a:sym typeface="+mn-ea"/>
            </a:endParaRPr>
          </a:p>
          <a:p>
            <a:pPr lvl="3" indent="-227965"/>
            <a:r>
              <a:rPr>
                <a:sym typeface="+mn-ea"/>
              </a:rPr>
              <a:t>第四级</a:t>
            </a:r>
            <a:endParaRPr>
              <a:sym typeface="+mn-ea"/>
            </a:endParaRPr>
          </a:p>
          <a:p>
            <a:pPr lvl="4" indent="-227965"/>
            <a:r>
              <a:rPr>
                <a:sym typeface="+mn-ea"/>
              </a:rPr>
              <a:t>第五级</a:t>
            </a:r>
            <a:endParaRPr>
              <a:sym typeface="+mn-ea"/>
            </a:endParaRPr>
          </a:p>
        </p:txBody>
      </p:sp>
      <p:sp>
        <p:nvSpPr>
          <p:cNvPr id="12" name="标题"/>
          <p:cNvSpPr txBox="1">
            <a:spLocks noGrp="1"/>
          </p:cNvSpPr>
          <p:nvPr>
            <p:ph type="title" idx="3"/>
            <p:custDataLst>
              <p:tags r:id="rId6"/>
            </p:custDataLst>
          </p:nvPr>
        </p:nvSpPr>
        <p:spPr>
          <a:xfrm>
            <a:off x="6235200" y="1429200"/>
            <a:ext cx="5342400" cy="41783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n-ea"/>
                <a:ea typeface="+mn-ea"/>
                <a:cs typeface="仿宋" panose="02010609060101010101" charset="-122"/>
              </a:defRPr>
            </a:lvl1pPr>
          </a:lstStyle>
          <a:p>
            <a:pPr lvl="0"/>
            <a:r>
              <a:rPr>
                <a:sym typeface="+mn-ea"/>
              </a:rPr>
              <a:t>单击此处编辑母版标题样式</a:t>
            </a:r>
            <a:endParaRPr>
              <a:sym typeface="+mn-ea"/>
            </a:endParaRPr>
          </a:p>
        </p:txBody>
      </p:sp>
      <p:sp>
        <p:nvSpPr>
          <p:cNvPr id="11" name="正文"/>
          <p:cNvSpPr txBox="1">
            <a:spLocks noGrp="1"/>
          </p:cNvSpPr>
          <p:nvPr>
            <p:ph idx="2"/>
            <p:custDataLst>
              <p:tags r:id="rId7"/>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7965"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uFillTx/>
                <a:latin typeface="+mn-ea"/>
                <a:ea typeface="+mn-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indent="-227965"/>
            <a:r>
              <a:rPr>
                <a:sym typeface="+mn-ea"/>
              </a:rPr>
              <a:t>单击此处编辑母版文本样式</a:t>
            </a:r>
            <a:endParaRPr>
              <a:sym typeface="+mn-ea"/>
            </a:endParaRPr>
          </a:p>
          <a:p>
            <a:pPr lvl="1" indent="-227965"/>
            <a:r>
              <a:rPr>
                <a:sym typeface="+mn-ea"/>
              </a:rPr>
              <a:t>第二级</a:t>
            </a:r>
            <a:endParaRPr>
              <a:sym typeface="+mn-ea"/>
            </a:endParaRPr>
          </a:p>
          <a:p>
            <a:pPr lvl="2" indent="-227965"/>
            <a:r>
              <a:rPr>
                <a:sym typeface="+mn-ea"/>
              </a:rPr>
              <a:t>第三级</a:t>
            </a:r>
            <a:endParaRPr>
              <a:sym typeface="+mn-ea"/>
            </a:endParaRPr>
          </a:p>
          <a:p>
            <a:pPr lvl="3" indent="-227965"/>
            <a:r>
              <a:rPr>
                <a:sym typeface="+mn-ea"/>
              </a:rPr>
              <a:t>第四级</a:t>
            </a:r>
            <a:endParaRPr>
              <a:sym typeface="+mn-ea"/>
            </a:endParaRPr>
          </a:p>
          <a:p>
            <a:pPr lvl="4" indent="-227965"/>
            <a:r>
              <a:rPr>
                <a:sym typeface="+mn-ea"/>
              </a:rPr>
              <a:t>第五级</a:t>
            </a:r>
            <a:endParaRPr>
              <a:sym typeface="+mn-ea"/>
            </a:endParaRPr>
          </a:p>
        </p:txBody>
      </p:sp>
      <p:sp>
        <p:nvSpPr>
          <p:cNvPr id="10" name="标题"/>
          <p:cNvSpPr txBox="1">
            <a:spLocks noGrp="1"/>
          </p:cNvSpPr>
          <p:nvPr>
            <p:ph type="title" idx="1"/>
            <p:custDataLst>
              <p:tags r:id="rId8"/>
            </p:custDataLst>
          </p:nvPr>
        </p:nvSpPr>
        <p:spPr>
          <a:xfrm>
            <a:off x="608400" y="1429200"/>
            <a:ext cx="5342400" cy="41783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n-ea"/>
                <a:ea typeface="+mn-ea"/>
                <a:cs typeface="仿宋" panose="02010609060101010101" charset="-122"/>
              </a:defRPr>
            </a:lvl1pPr>
          </a:lstStyle>
          <a:p>
            <a:pPr lvl="0"/>
            <a:r>
              <a:rPr>
                <a:sym typeface="+mn-ea"/>
              </a:rPr>
              <a:t>单击此处编辑母版标题样式</a:t>
            </a:r>
            <a:endParaRPr>
              <a:sym typeface="+mn-ea"/>
            </a:endParaRPr>
          </a:p>
        </p:txBody>
      </p:sp>
      <p:sp>
        <p:nvSpPr>
          <p:cNvPr id="7" name="日期占位符 6"/>
          <p:cNvSpPr>
            <a:spLocks noGrp="1"/>
          </p:cNvSpPr>
          <p:nvPr>
            <p:ph type="dt" sz="half" idx="10"/>
            <p:custDataLst>
              <p:tags r:id="rId9"/>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8"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9" name="灯片编号占位符 8"/>
          <p:cNvSpPr>
            <a:spLocks noGrp="1"/>
          </p:cNvSpPr>
          <p:nvPr>
            <p:ph type="sldNum" sz="quarter" idx="12"/>
            <p:custDataLst>
              <p:tags r:id="rId11"/>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sp>
        <p:nvSpPr>
          <p:cNvPr id="7" name="矩形 6"/>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73" name="图片 72" descr="不同颜色的花&#10;&#10;描述已自动生成"/>
          <p:cNvPicPr>
            <a:picLocks noChangeAspect="1"/>
          </p:cNvPicPr>
          <p:nvPr>
            <p:custDataLst>
              <p:tags r:id="rId3"/>
            </p:custDataLst>
          </p:nvPr>
        </p:nvPicPr>
        <p:blipFill>
          <a:blip r:embed="rId2">
            <a:extLst>
              <a:ext uri="{28A0092B-C50C-407E-A947-70E740481C1C}">
                <a14:useLocalDpi xmlns:a14="http://schemas.microsoft.com/office/drawing/2010/main" val="0"/>
              </a:ext>
            </a:extLst>
          </a:blip>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6" name="标题"/>
          <p:cNvSpPr txBox="1">
            <a:spLocks noGrp="1"/>
          </p:cNvSpPr>
          <p:nvPr>
            <p:ph type="title" idx="1"/>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lvl="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j-ea"/>
                <a:ea typeface="+mj-ea"/>
                <a:cs typeface="仿宋" panose="02010609060101010101" charset="-122"/>
                <a:sym typeface="+mn-ea"/>
              </a:defRPr>
            </a:lvl1pPr>
          </a:lstStyle>
          <a:p>
            <a:pPr lvl="0" algn="ctr">
              <a:buClrTx/>
              <a:buSzTx/>
              <a:buFontTx/>
            </a:pPr>
            <a:r>
              <a:rPr>
                <a:sym typeface="+mn-ea"/>
              </a:rPr>
              <a:t>单击此处编辑母版标题样式</a:t>
            </a:r>
            <a:endParaRPr>
              <a:sym typeface="+mn-ea"/>
            </a:endParaRPr>
          </a:p>
        </p:txBody>
      </p:sp>
      <p:sp>
        <p:nvSpPr>
          <p:cNvPr id="3" name="日期占位符 2"/>
          <p:cNvSpPr>
            <a:spLocks noGrp="1"/>
          </p:cNvSpPr>
          <p:nvPr>
            <p:ph type="dt" sz="half" idx="10"/>
            <p:custDataLst>
              <p:tags r:id="rId5"/>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pic>
        <p:nvPicPr>
          <p:cNvPr id="73" name="图片 72" descr="不同颜色的花&#10;&#10;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8" name="矩形 7"/>
          <p:cNvSpPr/>
          <p:nvPr>
            <p:custDataLst>
              <p:tags r:id="rId3"/>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2" name="日期占位符 1"/>
          <p:cNvSpPr>
            <a:spLocks noGrp="1"/>
          </p:cNvSpPr>
          <p:nvPr>
            <p:ph type="dt" sz="half" idx="10"/>
            <p:custDataLst>
              <p:tags r:id="rId4"/>
            </p:custDataLst>
          </p:nvPr>
        </p:nvSpPr>
        <p:spPr/>
        <p:txBody>
          <a:bodyPr/>
          <a:lstStyle/>
          <a:p>
            <a:fld id="{AC1B7B3F-A56B-4310-A966-BD55D80449F1}" type="datetimeFigureOut">
              <a:rPr lang="zh-CN" altLang="en-US" smtClean="0"/>
              <a:t/>
            </a:fld>
            <a:endParaRPr lang="zh-CN" altLang="en-US"/>
          </a:p>
        </p:txBody>
      </p:sp>
      <p:sp>
        <p:nvSpPr>
          <p:cNvPr id="3" name="页脚占位符 2"/>
          <p:cNvSpPr>
            <a:spLocks noGrp="1"/>
          </p:cNvSpPr>
          <p:nvPr>
            <p:ph type="ftr" sz="quarter" idx="11"/>
            <p:custDataLst>
              <p:tags r:id="rId5"/>
            </p:custDataLst>
          </p:nvPr>
        </p:nvSpPr>
        <p:spPr/>
        <p:txBody>
          <a:bodyPr/>
          <a:lstStyle/>
          <a:p>
            <a:endParaRPr lang="zh-CN" altLang="en-US"/>
          </a:p>
        </p:txBody>
      </p:sp>
      <p:sp>
        <p:nvSpPr>
          <p:cNvPr id="4" name="灯片编号占位符 3"/>
          <p:cNvSpPr>
            <a:spLocks noGrp="1"/>
          </p:cNvSpPr>
          <p:nvPr>
            <p:ph type="sldNum" sz="quarter" idx="12"/>
            <p:custDataLst>
              <p:tags r:id="rId6"/>
            </p:custDataLst>
          </p:nvPr>
        </p:nvSpPr>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sp>
        <p:nvSpPr>
          <p:cNvPr id="8" name="矩形 7"/>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73" name="图片 72" descr="不同颜色的花&#10;&#10;描述已自动生成"/>
          <p:cNvPicPr>
            <a:picLocks noChangeAspect="1"/>
          </p:cNvPicPr>
          <p:nvPr>
            <p:custDataLst>
              <p:tags r:id="rId3"/>
            </p:custDataLst>
          </p:nvPr>
        </p:nvPicPr>
        <p:blipFill>
          <a:blip r:embed="rId2">
            <a:extLst>
              <a:ext uri="{28A0092B-C50C-407E-A947-70E740481C1C}">
                <a14:useLocalDpi xmlns:a14="http://schemas.microsoft.com/office/drawing/2010/main" val="0"/>
              </a:ext>
            </a:extLst>
          </a:blip>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7" name="正文"/>
          <p:cNvSpPr txBox="1">
            <a:spLocks noGrp="1"/>
          </p:cNvSpPr>
          <p:nvPr>
            <p:ph idx="1"/>
            <p:custDataLst>
              <p:tags r:id="rId4"/>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uFillTx/>
                <a:latin typeface="+mn-ea"/>
                <a:ea typeface="+mn-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7"/>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sp>
        <p:nvSpPr>
          <p:cNvPr id="8" name="矩形 7"/>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73" name="图片 72" descr="不同颜色的花&#10;&#10;描述已自动生成"/>
          <p:cNvPicPr>
            <a:picLocks noChangeAspect="1"/>
          </p:cNvPicPr>
          <p:nvPr>
            <p:custDataLst>
              <p:tags r:id="rId3"/>
            </p:custDataLst>
          </p:nvPr>
        </p:nvPicPr>
        <p:blipFill>
          <a:blip r:embed="rId2">
            <a:extLst>
              <a:ext uri="{28A0092B-C50C-407E-A947-70E740481C1C}">
                <a14:useLocalDpi xmlns:a14="http://schemas.microsoft.com/office/drawing/2010/main" val="0"/>
              </a:ext>
            </a:extLst>
          </a:blip>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7"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lvl="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j-ea"/>
                <a:ea typeface="+mj-ea"/>
                <a:cs typeface="仿宋" panose="02010609060101010101" charset="-122"/>
                <a:sym typeface="+mn-ea"/>
              </a:defRPr>
            </a:lvl1pPr>
          </a:lstStyle>
          <a:p>
            <a:pPr lvl="0" algn="ctr">
              <a:buClrTx/>
              <a:buSzTx/>
              <a:buFontTx/>
            </a:pPr>
            <a:r>
              <a:rPr>
                <a:sym typeface="+mn-ea"/>
              </a:rPr>
              <a:t>单击此处编辑母版标题样式</a:t>
            </a:r>
            <a:endParaRPr>
              <a:sym typeface="+mn-ea"/>
            </a:endParaRPr>
          </a:p>
        </p:txBody>
      </p:sp>
      <p:sp>
        <p:nvSpPr>
          <p:cNvPr id="6" name="副标题"/>
          <p:cNvSpPr txBox="1">
            <a:spLocks noGrp="1"/>
          </p:cNvSpPr>
          <p:nvPr>
            <p:ph type="body" idx="1" hasCustomPrompt="1"/>
            <p:custDataLst>
              <p:tags r:id="rId5"/>
            </p:custDataLst>
          </p:nvPr>
        </p:nvSpPr>
        <p:spPr>
          <a:xfrm>
            <a:off x="608400" y="1324800"/>
            <a:ext cx="10969200" cy="41783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dk1">
                    <a:lumMod val="75000"/>
                    <a:lumOff val="25000"/>
                  </a:schemeClr>
                </a:solidFill>
                <a:latin typeface="+mj-ea"/>
                <a:ea typeface="+mj-ea"/>
                <a:cs typeface="仿宋" panose="02010609060101010101" charset="-122"/>
              </a:defRPr>
            </a:lvl1pPr>
          </a:lstStyle>
          <a:p>
            <a:pPr lvl="0" algn="l"/>
            <a:r>
              <a:rPr>
                <a:sym typeface="+mn-ea"/>
              </a:rPr>
              <a:t>单击此处编辑母版副标题样式</a:t>
            </a:r>
            <a:endParaRPr>
              <a:sym typeface="+mn-ea"/>
            </a:endParaRPr>
          </a:p>
        </p:txBody>
      </p:sp>
      <p:sp>
        <p:nvSpPr>
          <p:cNvPr id="3" name="日期占位符 2"/>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sp>
        <p:nvSpPr>
          <p:cNvPr id="15" name="矩形 14"/>
          <p:cNvSpPr/>
          <p:nvPr>
            <p:custDataLst>
              <p:tags r:id="rId1"/>
            </p:custDataLst>
          </p:nvPr>
        </p:nvSpPr>
        <p:spPr>
          <a:xfrm flipH="1">
            <a:off x="1074293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3" name="矩形 12"/>
          <p:cNvSpPr/>
          <p:nvPr>
            <p:custDataLst>
              <p:tags r:id="rId2"/>
            </p:custDataLst>
          </p:nvPr>
        </p:nvSpPr>
        <p:spPr>
          <a:xfrm flipH="1">
            <a:off x="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12" name="图片 11"/>
          <p:cNvPicPr>
            <a:picLocks noChangeAspect="1"/>
          </p:cNvPicPr>
          <p:nvPr>
            <p:custDataLst>
              <p:tags r:id="rId4"/>
            </p:custDataLst>
          </p:nvPr>
        </p:nvPicPr>
        <p:blipFill>
          <a:blip r:embed="rId3">
            <a:extLst>
              <a:ext uri="{28A0092B-C50C-407E-A947-70E740481C1C}">
                <a14:useLocalDpi xmlns:a14="http://schemas.microsoft.com/office/drawing/2010/main" val="0"/>
              </a:ext>
            </a:extLst>
          </a:blip>
          <a:srcRect l="5167" t="52578" r="8153" b="16221"/>
          <a:stretch>
            <a:fillRect/>
          </a:stretch>
        </p:blipFill>
        <p:spPr>
          <a:xfrm rot="16200000">
            <a:off x="8063865" y="2663190"/>
            <a:ext cx="6858000" cy="1532890"/>
          </a:xfrm>
          <a:prstGeom prst="rect">
            <a:avLst/>
          </a:prstGeom>
        </p:spPr>
      </p:pic>
      <p:pic>
        <p:nvPicPr>
          <p:cNvPr id="18" name="图片 17"/>
          <p:cNvPicPr>
            <a:picLocks noChangeAspect="1"/>
          </p:cNvPicPr>
          <p:nvPr>
            <p:custDataLst>
              <p:tags r:id="rId5"/>
            </p:custDataLst>
          </p:nvPr>
        </p:nvPicPr>
        <p:blipFill>
          <a:blip r:embed="rId3">
            <a:extLst>
              <a:ext uri="{28A0092B-C50C-407E-A947-70E740481C1C}">
                <a14:useLocalDpi xmlns:a14="http://schemas.microsoft.com/office/drawing/2010/main" val="0"/>
              </a:ext>
            </a:extLst>
          </a:blip>
          <a:srcRect l="3313" t="57064" r="2445" b="7999"/>
          <a:stretch>
            <a:fillRect/>
          </a:stretch>
        </p:blipFill>
        <p:spPr>
          <a:xfrm rot="5400000">
            <a:off x="-2519680" y="2520315"/>
            <a:ext cx="6546850" cy="1506855"/>
          </a:xfrm>
          <a:prstGeom prst="rect">
            <a:avLst/>
          </a:prstGeom>
        </p:spPr>
      </p:pic>
      <p:pic>
        <p:nvPicPr>
          <p:cNvPr id="10" name="图片 9" descr="背景图案&#10;&#10;中度可信度描述已自动生成"/>
          <p:cNvPicPr>
            <a:picLocks noChangeAspect="1"/>
          </p:cNvPicPr>
          <p:nvPr>
            <p:custDataLst>
              <p:tags r:id="rId7"/>
            </p:custDataLst>
          </p:nvPr>
        </p:nvPicPr>
        <p:blipFill>
          <a:blip r:embed="rId6">
            <a:extLst>
              <a:ext uri="{28A0092B-C50C-407E-A947-70E740481C1C}">
                <a14:useLocalDpi xmlns:a14="http://schemas.microsoft.com/office/drawing/2010/main" val="0"/>
              </a:ext>
            </a:extLst>
          </a:blip>
          <a:srcRect l="28712"/>
          <a:stretch>
            <a:fillRect/>
          </a:stretch>
        </p:blipFill>
        <p:spPr>
          <a:xfrm rot="5400000">
            <a:off x="10835102" y="139401"/>
            <a:ext cx="1343598" cy="1064796"/>
          </a:xfrm>
          <a:custGeom>
            <a:gdLst>
              <a:gd name="connsiteX0" fmla="*/ 0 w 1343598"/>
              <a:gd name="connsiteY0" fmla="*/ 1064796 h 1064796"/>
              <a:gd name="connsiteX1" fmla="*/ 0 w 1343598"/>
              <a:gd name="connsiteY1" fmla="*/ 0 h 1064796"/>
              <a:gd name="connsiteX2" fmla="*/ 1343598 w 1343598"/>
              <a:gd name="connsiteY2" fmla="*/ 0 h 1064796"/>
              <a:gd name="connsiteX3" fmla="*/ 1343598 w 1343598"/>
              <a:gd name="connsiteY3" fmla="*/ 1064796 h 1064796"/>
            </a:gdLst>
            <a:cxnLst>
              <a:cxn ang="0">
                <a:pos x="connsiteX0" y="connsiteY0"/>
              </a:cxn>
              <a:cxn ang="0">
                <a:pos x="connsiteX1" y="connsiteY1"/>
              </a:cxn>
              <a:cxn ang="0">
                <a:pos x="connsiteX2" y="connsiteY2"/>
              </a:cxn>
              <a:cxn ang="0">
                <a:pos x="connsiteX3" y="connsiteY3"/>
              </a:cxn>
            </a:cxnLst>
            <a:rect l="l" t="t" r="r" b="b"/>
            <a:pathLst>
              <a:path w="1343598" h="1064796">
                <a:moveTo>
                  <a:pt x="0" y="1064796"/>
                </a:moveTo>
                <a:lnTo>
                  <a:pt x="0" y="0"/>
                </a:lnTo>
                <a:lnTo>
                  <a:pt x="1343598" y="0"/>
                </a:lnTo>
                <a:lnTo>
                  <a:pt x="1343598" y="1064796"/>
                </a:lnTo>
                <a:close/>
              </a:path>
            </a:pathLst>
          </a:custGeom>
        </p:spPr>
      </p:pic>
      <p:pic>
        <p:nvPicPr>
          <p:cNvPr id="14" name="图片 13" descr="桌子上放着许多花&#10;&#10;中度可信度描述已自动生成"/>
          <p:cNvPicPr>
            <a:picLocks noChangeAspect="1"/>
          </p:cNvPicPr>
          <p:nvPr>
            <p:custDataLst>
              <p:tags r:id="rId9"/>
            </p:custDataLst>
          </p:nvPr>
        </p:nvPicPr>
        <p:blipFill>
          <a:blip r:embed="rId8">
            <a:extLst>
              <a:ext uri="{28A0092B-C50C-407E-A947-70E740481C1C}">
                <a14:useLocalDpi xmlns:a14="http://schemas.microsoft.com/office/drawing/2010/main" val="0"/>
              </a:ext>
            </a:extLst>
          </a:blip>
          <a:srcRect l="3815"/>
          <a:stretch>
            <a:fillRect/>
          </a:stretch>
        </p:blipFill>
        <p:spPr>
          <a:xfrm rot="5400000">
            <a:off x="10092055" y="-44450"/>
            <a:ext cx="1697355" cy="1831975"/>
          </a:xfrm>
          <a:custGeom>
            <a:gdLst>
              <a:gd name="connsiteX0" fmla="*/ 0 w 1720041"/>
              <a:gd name="connsiteY0" fmla="*/ 1832020 h 1832020"/>
              <a:gd name="connsiteX1" fmla="*/ 0 w 1720041"/>
              <a:gd name="connsiteY1" fmla="*/ 0 h 1832020"/>
              <a:gd name="connsiteX2" fmla="*/ 1720041 w 1720041"/>
              <a:gd name="connsiteY2" fmla="*/ 0 h 1832020"/>
              <a:gd name="connsiteX3" fmla="*/ 1720041 w 1720041"/>
              <a:gd name="connsiteY3" fmla="*/ 1832020 h 1832020"/>
            </a:gdLst>
            <a:cxnLst>
              <a:cxn ang="0">
                <a:pos x="connsiteX0" y="connsiteY0"/>
              </a:cxn>
              <a:cxn ang="0">
                <a:pos x="connsiteX1" y="connsiteY1"/>
              </a:cxn>
              <a:cxn ang="0">
                <a:pos x="connsiteX2" y="connsiteY2"/>
              </a:cxn>
              <a:cxn ang="0">
                <a:pos x="connsiteX3" y="connsiteY3"/>
              </a:cxn>
            </a:cxnLst>
            <a:rect l="l" t="t" r="r" b="b"/>
            <a:pathLst>
              <a:path w="1720040" h="1832019">
                <a:moveTo>
                  <a:pt x="0" y="1832020"/>
                </a:moveTo>
                <a:lnTo>
                  <a:pt x="0" y="0"/>
                </a:lnTo>
                <a:lnTo>
                  <a:pt x="1720041" y="0"/>
                </a:lnTo>
                <a:lnTo>
                  <a:pt x="1720041" y="1832020"/>
                </a:lnTo>
                <a:close/>
              </a:path>
            </a:pathLst>
          </a:custGeom>
        </p:spPr>
      </p:pic>
      <p:sp>
        <p:nvSpPr>
          <p:cNvPr id="9" name="标题 8"/>
          <p:cNvSpPr txBox="1">
            <a:spLocks noGrp="1"/>
          </p:cNvSpPr>
          <p:nvPr>
            <p:ph type="title" idx="4" hasCustomPrompt="1"/>
            <p:custDataLst>
              <p:tags r:id="rId10"/>
            </p:custDataLst>
          </p:nvPr>
        </p:nvSpPr>
        <p:spPr>
          <a:xfrm>
            <a:off x="2757805" y="1012190"/>
            <a:ext cx="6718935" cy="2505075"/>
          </a:xfrm>
          <a:prstGeom prst="rect">
            <a:avLst/>
          </a:prstGeom>
          <a:noFill/>
        </p:spPr>
        <p:txBody>
          <a:bodyPr vert="horz" wrap="square" anchor="b" anchorCtr="0">
            <a:noAutofit/>
          </a:bodyPr>
          <a:lstStyle>
            <a:lvl1pPr marL="0" marR="0" algn="ctr" defTabSz="914400" rtl="0" eaLnBrk="1" fontAlgn="auto" latinLnBrk="0" hangingPunct="1">
              <a:lnSpc>
                <a:spcPct val="120000"/>
              </a:lnSpc>
              <a:buClrTx/>
              <a:buSzTx/>
              <a:buFontTx/>
              <a:buNone/>
              <a:defRPr kumimoji="0" lang="zh-CN" altLang="en-US" sz="6000" b="1" i="0" u="none" strike="noStrike" kern="1200" cap="none" spc="0" normalizeH="0" baseline="0" noProof="1">
                <a:solidFill>
                  <a:schemeClr val="accent1"/>
                </a:solidFill>
                <a:latin typeface="+mj-ea"/>
                <a:ea typeface="+mj-ea"/>
                <a:cs typeface="微软雅黑" panose="020b0503020204020204" charset="-122"/>
                <a:sym typeface="+mn-ea"/>
              </a:defRPr>
            </a:lvl1pPr>
          </a:lstStyle>
          <a:p>
            <a:pPr lvl="0" algn="ctr">
              <a:lnSpc>
                <a:spcPct val="120000"/>
              </a:lnSpc>
            </a:pPr>
            <a:r>
              <a:rPr>
                <a:sym typeface="+mn-ea"/>
              </a:rPr>
              <a:t>单击此处编辑标题</a:t>
            </a:r>
            <a:endParaRPr>
              <a:sym typeface="+mn-ea"/>
            </a:endParaRPr>
          </a:p>
        </p:txBody>
      </p:sp>
      <p:pic>
        <p:nvPicPr>
          <p:cNvPr id="11" name="VCG41N473513072" descr="图片包含 游戏机, 动物, 花, 珊瑚&#10;&#10;描述已自动生成"/>
          <p:cNvPicPr>
            <a:picLocks noChangeAspect="1"/>
          </p:cNvPicPr>
          <p:nvPr>
            <p:custDataLst>
              <p:tags r:id="rId12"/>
            </p:custDataLst>
          </p:nvPr>
        </p:nvPicPr>
        <p:blipFill>
          <a:blip r:embed="rId11">
            <a:extLst>
              <a:ext uri="{28A0092B-C50C-407E-A947-70E740481C1C}">
                <a14:useLocalDpi xmlns:a14="http://schemas.microsoft.com/office/drawing/2010/main" val="0"/>
              </a:ext>
            </a:extLst>
          </a:blip>
          <a:stretch>
            <a:fillRect/>
          </a:stretch>
        </p:blipFill>
        <p:spPr>
          <a:xfrm rot="5400000">
            <a:off x="598805" y="5396865"/>
            <a:ext cx="1442085" cy="1479550"/>
          </a:xfrm>
          <a:prstGeom prst="rect">
            <a:avLst/>
          </a:prstGeom>
        </p:spPr>
      </p:pic>
      <p:pic>
        <p:nvPicPr>
          <p:cNvPr id="8" name="图片 7" descr="图片包含 昆虫, 动物, 游戏机&#10;&#10;描述已自动生成"/>
          <p:cNvPicPr>
            <a:picLocks noChangeAspect="1"/>
          </p:cNvPicPr>
          <p:nvPr>
            <p:custDataLst>
              <p:tags r:id="rId14"/>
            </p:custDataLst>
          </p:nvPr>
        </p:nvPicPr>
        <p:blipFill>
          <a:blip r:embed="rId13">
            <a:extLst>
              <a:ext uri="{28A0092B-C50C-407E-A947-70E740481C1C}">
                <a14:useLocalDpi xmlns:a14="http://schemas.microsoft.com/office/drawing/2010/main" val="0"/>
              </a:ext>
            </a:extLst>
          </a:blip>
          <a:stretch>
            <a:fillRect/>
          </a:stretch>
        </p:blipFill>
        <p:spPr>
          <a:xfrm>
            <a:off x="9945370" y="3087370"/>
            <a:ext cx="1533525" cy="1501775"/>
          </a:xfrm>
          <a:prstGeom prst="rect">
            <a:avLst/>
          </a:prstGeom>
        </p:spPr>
      </p:pic>
      <p:sp>
        <p:nvSpPr>
          <p:cNvPr id="7" name="文本占位符 6"/>
          <p:cNvSpPr>
            <a:spLocks noGrp="1"/>
          </p:cNvSpPr>
          <p:nvPr>
            <p:ph type="body" idx="1" hasCustomPrompt="1"/>
            <p:custDataLst>
              <p:tags r:id="rId15"/>
            </p:custDataLst>
          </p:nvPr>
        </p:nvSpPr>
        <p:spPr>
          <a:xfrm>
            <a:off x="4746625" y="4359910"/>
            <a:ext cx="2740660" cy="567055"/>
          </a:xfrm>
          <a:prstGeom prst="round2DiagRect">
            <a:avLst>
              <a:gd name="adj1" fmla="val 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0" normalizeH="0" baseline="0" noProof="1">
                <a:solidFill>
                  <a:schemeClr val="lt1"/>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4" name="日期占位符 3"/>
          <p:cNvSpPr>
            <a:spLocks noGrp="1"/>
          </p:cNvSpPr>
          <p:nvPr>
            <p:ph type="dt" sz="half" idx="10"/>
            <p:custDataLst>
              <p:tags r:id="rId1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7"/>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7.xml" /><Relationship Id="rId13" Type="http://schemas.openxmlformats.org/officeDocument/2006/relationships/image" Target="../media/image6.png" /><Relationship Id="rId14" Type="http://schemas.openxmlformats.org/officeDocument/2006/relationships/tags" Target="../tags/tag98.xml" /><Relationship Id="rId15" Type="http://schemas.openxmlformats.org/officeDocument/2006/relationships/tags" Target="../tags/tag99.xml"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ags" Target="../tags/tag102.xml" /><Relationship Id="rId19" Type="http://schemas.openxmlformats.org/officeDocument/2006/relationships/tags" Target="../tags/tag103.xml" /><Relationship Id="rId2" Type="http://schemas.openxmlformats.org/officeDocument/2006/relationships/slideLayout" Target="../slideLayouts/slideLayout13.xml" /><Relationship Id="rId20" Type="http://schemas.openxmlformats.org/officeDocument/2006/relationships/tags" Target="../tags/tag104.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sp>
        <p:nvSpPr>
          <p:cNvPr id="7" name="矩形 6"/>
          <p:cNvSpPr/>
          <p:nvPr>
            <p:custDataLst>
              <p:tags r:id="rId12"/>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73" name="图片 72" descr="不同颜色的花&#10;&#10;描述已自动生成"/>
          <p:cNvPicPr>
            <a:picLocks noChangeAspect="1"/>
          </p:cNvPicPr>
          <p:nvPr>
            <p:custDataLst>
              <p:tags r:id="rId14"/>
            </p:custDataLst>
          </p:nvPr>
        </p:nvPicPr>
        <p:blipFill>
          <a:blip r:embed="rId13">
            <a:extLst>
              <a:ext uri="{28A0092B-C50C-407E-A947-70E740481C1C}">
                <a14:useLocalDpi xmlns:a14="http://schemas.microsoft.com/office/drawing/2010/main" val="0"/>
              </a:ext>
            </a:extLst>
          </a:blip>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3" name="日期占位符 2"/>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2" name="标题占位符 1"/>
          <p:cNvSpPr>
            <a:spLocks noGrp="1"/>
          </p:cNvSpPr>
          <p:nvPr>
            <p:ph type="title"/>
            <p:custDataLst>
              <p:tags r:id="rId18"/>
            </p:custDataLst>
          </p:nvPr>
        </p:nvSpPr>
        <p:spPr>
          <a:xfrm>
            <a:off x="838200" y="365125"/>
            <a:ext cx="10515600" cy="773393"/>
          </a:xfrm>
          <a:prstGeom prst="rect">
            <a:avLst/>
          </a:prstGeom>
          <a:noFill/>
          <a:ln>
            <a:noFill/>
            <a:prstDash val="sysDash"/>
          </a:ln>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8" name="文本占位符 7"/>
          <p:cNvSpPr>
            <a:spLocks noGrp="1"/>
          </p:cNvSpPr>
          <p:nvPr>
            <p:ph type="body" idx="1"/>
            <p:custDataLst>
              <p:tags r:id="rId19"/>
            </p:custDataLst>
          </p:nvPr>
        </p:nvSpPr>
        <p:spPr>
          <a:xfrm>
            <a:off x="838200" y="1297268"/>
            <a:ext cx="10515600" cy="4879695"/>
          </a:xfrm>
          <a:prstGeom prst="rect">
            <a:avLst/>
          </a:prstGeom>
          <a:ln>
            <a:noFill/>
            <a:prstDash val="sysDash"/>
          </a:ln>
        </p:spPr>
        <p:txBody>
          <a:bodyPr vert="horz" lIns="90000" tIns="46800" rIns="90000" bIns="46800" rtlCol="0">
            <a:normAutofit/>
          </a:bodyPr>
          <a:lstStyle/>
          <a:p>
            <a:pPr marR="0" lvl="0" fontAlgn="auto">
              <a:lnSpc>
                <a:spcPct val="130000"/>
              </a:lnSpc>
              <a:spcBef>
                <a:spcPct val="0"/>
              </a:spcBef>
              <a:spcAft>
                <a:spcPts val="1000"/>
              </a:spcAft>
              <a:buClrTx/>
              <a:buSzTx/>
              <a:buChar char="●"/>
            </a:pPr>
            <a:r>
              <a:rPr lang="zh-CN" altLang="en-US"/>
              <a:t>单击此处编辑母版文本样式</a:t>
            </a:r>
            <a:endParaRPr lang="zh-CN" altLang="en-US"/>
          </a:p>
          <a:p>
            <a:pPr marR="0" lvl="1" fontAlgn="auto">
              <a:lnSpc>
                <a:spcPct val="120000"/>
              </a:lnSpc>
              <a:spcBef>
                <a:spcPct val="0"/>
              </a:spcBef>
              <a:spcAft>
                <a:spcPts val="600"/>
              </a:spcAft>
              <a:buChar char="●"/>
              <a:tabLst>
                <a:tab pos="1609725"/>
              </a:tabLst>
            </a:pPr>
            <a:r>
              <a:rPr lang="zh-CN" altLang="en-US"/>
              <a:t>二级</a:t>
            </a:r>
            <a:endParaRPr lang="zh-CN" altLang="en-US"/>
          </a:p>
          <a:p>
            <a:pPr marR="0" lvl="2" fontAlgn="auto">
              <a:lnSpc>
                <a:spcPct val="120000"/>
              </a:lnSpc>
              <a:spcBef>
                <a:spcPct val="0"/>
              </a:spcBef>
              <a:spcAft>
                <a:spcPts val="600"/>
              </a:spcAft>
              <a:buChar char="●"/>
            </a:pPr>
            <a:r>
              <a:rPr lang="zh-CN" altLang="en-US"/>
              <a:t>三级</a:t>
            </a:r>
            <a:endParaRPr lang="zh-CN" altLang="en-US"/>
          </a:p>
          <a:p>
            <a:pPr marR="0" lvl="3" fontAlgn="auto">
              <a:lnSpc>
                <a:spcPct val="120000"/>
              </a:lnSpc>
              <a:spcBef>
                <a:spcPct val="0"/>
              </a:spcBef>
              <a:spcAft>
                <a:spcPts val="300"/>
              </a:spcAft>
              <a:buFont typeface="Wingdings" panose="05000000000000000000" charset="0"/>
              <a:buChar char=""/>
            </a:pPr>
            <a:r>
              <a:rPr lang="zh-CN" altLang="en-US"/>
              <a:t>四级</a:t>
            </a:r>
            <a:endParaRPr lang="zh-CN" altLang="en-US"/>
          </a:p>
          <a:p>
            <a:pPr marR="0" lvl="4" fontAlgn="auto">
              <a:lnSpc>
                <a:spcPct val="120000"/>
              </a:lnSpc>
              <a:spcBef>
                <a:spcPct val="0"/>
              </a:spcBef>
              <a:spcAft>
                <a:spcPts val="300"/>
              </a:spcAft>
            </a:pPr>
            <a:r>
              <a:rPr lang="zh-CN" altLang="en-US"/>
              <a:t>五级</a:t>
            </a:r>
            <a:endParaRPr lang="zh-CN" altLang="en-US"/>
          </a:p>
        </p:txBody>
      </p:sp>
      <p:sp>
        <p:nvSpPr>
          <p:cNvPr id="6" name="KSO_TEMPLATE" hidden="1"/>
          <p:cNvSpPr/>
          <p:nvPr userDrawn="1">
            <p:custDataLst>
              <p:tags r:id="rId20"/>
            </p:custDataLst>
          </p:nvPr>
        </p:nvSpPr>
        <p:spPr>
          <a:xfrm flipH="1">
            <a:off x="0" y="0"/>
            <a:ext cx="0" cy="0"/>
          </a:xfrm>
          <a:prstGeom prst="rect">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600" b="1" i="0" u="none" strike="noStrike" kern="1200" cap="none" spc="300" normalizeH="0" baseline="0" smtClean="0">
          <a:ln>
            <a:noFill/>
            <a:prstDash val="sysDot"/>
          </a:ln>
          <a:solidFill>
            <a:schemeClr val="accent1">
              <a:lumMod val="75000"/>
            </a:schemeClr>
          </a:solidFill>
          <a:latin typeface="+mj-ea"/>
          <a:ea typeface="+mj-ea"/>
          <a:cs typeface="微软雅黑" panose="020b0503020204020204"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dk1">
              <a:lumMod val="75000"/>
              <a:lumOff val="25000"/>
            </a:schemeClr>
          </a:solidFill>
          <a:uFillTx/>
          <a:latin typeface="+mj-ea"/>
          <a:ea typeface="+mj-ea"/>
          <a:cs typeface="微软雅黑" panose="020b0503020204020204"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j-ea"/>
          <a:ea typeface="+mj-ea"/>
          <a:cs typeface="微软雅黑" panose="020b0503020204020204"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j-ea"/>
          <a:ea typeface="+mj-ea"/>
          <a:cs typeface="微软雅黑" panose="020b0503020204020204"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uFillTx/>
          <a:latin typeface="+mj-ea"/>
          <a:ea typeface="+mj-ea"/>
          <a:cs typeface="微软雅黑" panose="020b0503020204020204"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uFillTx/>
          <a:latin typeface="+mj-ea"/>
          <a:ea typeface="+mj-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14" Type="http://schemas.openxmlformats.org/officeDocument/2006/relationships/tags" Target="../tags/tag121.xml" /><Relationship Id="rId15" Type="http://schemas.openxmlformats.org/officeDocument/2006/relationships/tags" Target="../tags/tag122.xml" /><Relationship Id="rId16" Type="http://schemas.openxmlformats.org/officeDocument/2006/relationships/tags" Target="../tags/tag123.xml" /><Relationship Id="rId17" Type="http://schemas.openxmlformats.org/officeDocument/2006/relationships/tags" Target="../tags/tag124.xml" /><Relationship Id="rId18" Type="http://schemas.openxmlformats.org/officeDocument/2006/relationships/tags" Target="../tags/tag125.xml" /><Relationship Id="rId19" Type="http://schemas.openxmlformats.org/officeDocument/2006/relationships/tags" Target="../tags/tag126.xml" /><Relationship Id="rId2" Type="http://schemas.openxmlformats.org/officeDocument/2006/relationships/tags" Target="../tags/tag109.xml" /><Relationship Id="rId20" Type="http://schemas.openxmlformats.org/officeDocument/2006/relationships/tags" Target="../tags/tag127.xml" /><Relationship Id="rId21" Type="http://schemas.openxmlformats.org/officeDocument/2006/relationships/tags" Target="../tags/tag128.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0.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 Id="rId5" Type="http://schemas.openxmlformats.org/officeDocument/2006/relationships/tags" Target="../tags/tag135.xml" /><Relationship Id="rId6" Type="http://schemas.openxmlformats.org/officeDocument/2006/relationships/tags" Target="../tags/tag136.xml" /><Relationship Id="rId7" Type="http://schemas.openxmlformats.org/officeDocument/2006/relationships/tags" Target="../tags/tag137.xml" /><Relationship Id="rId8" Type="http://schemas.openxmlformats.org/officeDocument/2006/relationships/tags" Target="../tags/tag138.xml" /><Relationship Id="rId9" Type="http://schemas.openxmlformats.org/officeDocument/2006/relationships/tags" Target="../tags/tag13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9.xml" /><Relationship Id="rId11" Type="http://schemas.openxmlformats.org/officeDocument/2006/relationships/tags" Target="../tags/tag150.xml" /><Relationship Id="rId12" Type="http://schemas.openxmlformats.org/officeDocument/2006/relationships/tags" Target="../tags/tag151.xml" /><Relationship Id="rId13" Type="http://schemas.openxmlformats.org/officeDocument/2006/relationships/tags" Target="../tags/tag152.xml" /><Relationship Id="rId14" Type="http://schemas.openxmlformats.org/officeDocument/2006/relationships/tags" Target="../tags/tag153.xml" /><Relationship Id="rId15" Type="http://schemas.openxmlformats.org/officeDocument/2006/relationships/tags" Target="../tags/tag154.xml" /><Relationship Id="rId16" Type="http://schemas.openxmlformats.org/officeDocument/2006/relationships/tags" Target="../tags/tag155.xml" /><Relationship Id="rId17" Type="http://schemas.openxmlformats.org/officeDocument/2006/relationships/tags" Target="../tags/tag156.xml" /><Relationship Id="rId18" Type="http://schemas.openxmlformats.org/officeDocument/2006/relationships/tags" Target="../tags/tag157.xml" /><Relationship Id="rId19" Type="http://schemas.openxmlformats.org/officeDocument/2006/relationships/tags" Target="../tags/tag158.xml" /><Relationship Id="rId2" Type="http://schemas.openxmlformats.org/officeDocument/2006/relationships/tags" Target="../tags/tag141.xml" /><Relationship Id="rId20" Type="http://schemas.openxmlformats.org/officeDocument/2006/relationships/tags" Target="../tags/tag159.xml" /><Relationship Id="rId21" Type="http://schemas.openxmlformats.org/officeDocument/2006/relationships/tags" Target="../tags/tag160.xml" /><Relationship Id="rId22" Type="http://schemas.openxmlformats.org/officeDocument/2006/relationships/tags" Target="../tags/tag161.xml" /><Relationship Id="rId23" Type="http://schemas.openxmlformats.org/officeDocument/2006/relationships/tags" Target="../tags/tag162.xml" /><Relationship Id="rId24" Type="http://schemas.openxmlformats.org/officeDocument/2006/relationships/tags" Target="../tags/tag163.xml" /><Relationship Id="rId25" Type="http://schemas.openxmlformats.org/officeDocument/2006/relationships/tags" Target="../tags/tag164.xml" /><Relationship Id="rId26" Type="http://schemas.openxmlformats.org/officeDocument/2006/relationships/tags" Target="../tags/tag165.xml" /><Relationship Id="rId27" Type="http://schemas.openxmlformats.org/officeDocument/2006/relationships/tags" Target="../tags/tag166.xml" /><Relationship Id="rId28" Type="http://schemas.openxmlformats.org/officeDocument/2006/relationships/tags" Target="../tags/tag167.xml" /><Relationship Id="rId29" Type="http://schemas.openxmlformats.org/officeDocument/2006/relationships/tags" Target="../tags/tag168.xml" /><Relationship Id="rId3" Type="http://schemas.openxmlformats.org/officeDocument/2006/relationships/tags" Target="../tags/tag142.xml" /><Relationship Id="rId30" Type="http://schemas.openxmlformats.org/officeDocument/2006/relationships/tags" Target="../tags/tag169.xml" /><Relationship Id="rId4" Type="http://schemas.openxmlformats.org/officeDocument/2006/relationships/tags" Target="../tags/tag143.xml" /><Relationship Id="rId5" Type="http://schemas.openxmlformats.org/officeDocument/2006/relationships/tags" Target="../tags/tag144.xml" /><Relationship Id="rId6" Type="http://schemas.openxmlformats.org/officeDocument/2006/relationships/tags" Target="../tags/tag145.xml" /><Relationship Id="rId7" Type="http://schemas.openxmlformats.org/officeDocument/2006/relationships/tags" Target="../tags/tag146.xml" /><Relationship Id="rId8" Type="http://schemas.openxmlformats.org/officeDocument/2006/relationships/tags" Target="../tags/tag147.xml" /><Relationship Id="rId9" Type="http://schemas.openxmlformats.org/officeDocument/2006/relationships/tags" Target="../tags/tag14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 Id="rId8" Type="http://schemas.openxmlformats.org/officeDocument/2006/relationships/tags" Target="../tags/tag176.xml" /><Relationship Id="rId9" Type="http://schemas.openxmlformats.org/officeDocument/2006/relationships/tags" Target="../tags/tag17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tags" Target="../tags/tag188.xml" /><Relationship Id="rId13" Type="http://schemas.openxmlformats.org/officeDocument/2006/relationships/tags" Target="../tags/tag189.xml" /><Relationship Id="rId14" Type="http://schemas.openxmlformats.org/officeDocument/2006/relationships/tags" Target="../tags/tag190.xml" /><Relationship Id="rId15" Type="http://schemas.openxmlformats.org/officeDocument/2006/relationships/tags" Target="../tags/tag191.xml" /><Relationship Id="rId16" Type="http://schemas.openxmlformats.org/officeDocument/2006/relationships/tags" Target="../tags/tag192.xml" /><Relationship Id="rId17" Type="http://schemas.openxmlformats.org/officeDocument/2006/relationships/tags" Target="../tags/tag193.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tags" Target="../tags/tag184.xml" /><Relationship Id="rId9" Type="http://schemas.openxmlformats.org/officeDocument/2006/relationships/tags" Target="../tags/tag18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4.xml" /><Relationship Id="rId3" Type="http://schemas.openxmlformats.org/officeDocument/2006/relationships/tags" Target="../tags/tag195.xml" /><Relationship Id="rId4" Type="http://schemas.openxmlformats.org/officeDocument/2006/relationships/tags" Target="../tags/tag19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5.xml" /><Relationship Id="rId11" Type="http://schemas.openxmlformats.org/officeDocument/2006/relationships/tags" Target="../tags/tag206.xml" /><Relationship Id="rId12" Type="http://schemas.openxmlformats.org/officeDocument/2006/relationships/tags" Target="../tags/tag207.xml" /><Relationship Id="rId13" Type="http://schemas.openxmlformats.org/officeDocument/2006/relationships/tags" Target="../tags/tag208.xml" /><Relationship Id="rId14" Type="http://schemas.openxmlformats.org/officeDocument/2006/relationships/tags" Target="../tags/tag209.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tags" Target="../tags/tag202.xml" /><Relationship Id="rId8" Type="http://schemas.openxmlformats.org/officeDocument/2006/relationships/tags" Target="../tags/tag203.xml" /><Relationship Id="rId9" Type="http://schemas.openxmlformats.org/officeDocument/2006/relationships/tags" Target="../tags/tag20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8.xml" /><Relationship Id="rId11" Type="http://schemas.openxmlformats.org/officeDocument/2006/relationships/tags" Target="../tags/tag219.xml" /><Relationship Id="rId12" Type="http://schemas.openxmlformats.org/officeDocument/2006/relationships/tags" Target="../tags/tag220.xml" /><Relationship Id="rId13" Type="http://schemas.openxmlformats.org/officeDocument/2006/relationships/tags" Target="../tags/tag221.xml" /><Relationship Id="rId14" Type="http://schemas.openxmlformats.org/officeDocument/2006/relationships/tags" Target="../tags/tag222.xml" /><Relationship Id="rId15" Type="http://schemas.openxmlformats.org/officeDocument/2006/relationships/tags" Target="../tags/tag223.xml" /><Relationship Id="rId16" Type="http://schemas.openxmlformats.org/officeDocument/2006/relationships/tags" Target="../tags/tag224.xml" /><Relationship Id="rId17" Type="http://schemas.openxmlformats.org/officeDocument/2006/relationships/tags" Target="../tags/tag225.xml" /><Relationship Id="rId18" Type="http://schemas.openxmlformats.org/officeDocument/2006/relationships/tags" Target="../tags/tag226.xml" /><Relationship Id="rId19" Type="http://schemas.openxmlformats.org/officeDocument/2006/relationships/tags" Target="../tags/tag227.xml" /><Relationship Id="rId2" Type="http://schemas.openxmlformats.org/officeDocument/2006/relationships/tags" Target="../tags/tag210.xml" /><Relationship Id="rId20" Type="http://schemas.openxmlformats.org/officeDocument/2006/relationships/tags" Target="../tags/tag228.xml" /><Relationship Id="rId21" Type="http://schemas.openxmlformats.org/officeDocument/2006/relationships/tags" Target="../tags/tag229.xml" /><Relationship Id="rId3" Type="http://schemas.openxmlformats.org/officeDocument/2006/relationships/tags" Target="../tags/tag211.xml" /><Relationship Id="rId4" Type="http://schemas.openxmlformats.org/officeDocument/2006/relationships/tags" Target="../tags/tag212.xml" /><Relationship Id="rId5" Type="http://schemas.openxmlformats.org/officeDocument/2006/relationships/tags" Target="../tags/tag213.xml" /><Relationship Id="rId6" Type="http://schemas.openxmlformats.org/officeDocument/2006/relationships/tags" Target="../tags/tag214.xml" /><Relationship Id="rId7" Type="http://schemas.openxmlformats.org/officeDocument/2006/relationships/tags" Target="../tags/tag215.xml" /><Relationship Id="rId8" Type="http://schemas.openxmlformats.org/officeDocument/2006/relationships/tags" Target="../tags/tag216.xml" /><Relationship Id="rId9" Type="http://schemas.openxmlformats.org/officeDocument/2006/relationships/tags" Target="../tags/tag2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8.xml" /><Relationship Id="rId11" Type="http://schemas.openxmlformats.org/officeDocument/2006/relationships/tags" Target="../tags/tag239.xml" /><Relationship Id="rId12" Type="http://schemas.openxmlformats.org/officeDocument/2006/relationships/tags" Target="../tags/tag240.xml" /><Relationship Id="rId13" Type="http://schemas.openxmlformats.org/officeDocument/2006/relationships/tags" Target="../tags/tag241.xml" /><Relationship Id="rId14" Type="http://schemas.openxmlformats.org/officeDocument/2006/relationships/tags" Target="../tags/tag242.xml" /><Relationship Id="rId15" Type="http://schemas.openxmlformats.org/officeDocument/2006/relationships/tags" Target="../tags/tag243.xml" /><Relationship Id="rId16" Type="http://schemas.openxmlformats.org/officeDocument/2006/relationships/tags" Target="../tags/tag244.xml" /><Relationship Id="rId17" Type="http://schemas.openxmlformats.org/officeDocument/2006/relationships/tags" Target="../tags/tag245.xml" /><Relationship Id="rId2" Type="http://schemas.openxmlformats.org/officeDocument/2006/relationships/tags" Target="../tags/tag230.xml" /><Relationship Id="rId3" Type="http://schemas.openxmlformats.org/officeDocument/2006/relationships/tags" Target="../tags/tag231.xml" /><Relationship Id="rId4" Type="http://schemas.openxmlformats.org/officeDocument/2006/relationships/tags" Target="../tags/tag232.xml" /><Relationship Id="rId5" Type="http://schemas.openxmlformats.org/officeDocument/2006/relationships/tags" Target="../tags/tag233.xml" /><Relationship Id="rId6" Type="http://schemas.openxmlformats.org/officeDocument/2006/relationships/tags" Target="../tags/tag234.xml" /><Relationship Id="rId7" Type="http://schemas.openxmlformats.org/officeDocument/2006/relationships/tags" Target="../tags/tag235.xml" /><Relationship Id="rId8" Type="http://schemas.openxmlformats.org/officeDocument/2006/relationships/tags" Target="../tags/tag236.xml" /><Relationship Id="rId9" Type="http://schemas.openxmlformats.org/officeDocument/2006/relationships/tags" Target="../tags/tag23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6.xml" /><Relationship Id="rId3" Type="http://schemas.openxmlformats.org/officeDocument/2006/relationships/tags" Target="../tags/tag247.xml" /><Relationship Id="rId4" Type="http://schemas.openxmlformats.org/officeDocument/2006/relationships/tags" Target="../tags/tag248.xml" /><Relationship Id="rId5" Type="http://schemas.openxmlformats.org/officeDocument/2006/relationships/tags" Target="../tags/tag24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50.xml" /><Relationship Id="rId3" Type="http://schemas.openxmlformats.org/officeDocument/2006/relationships/tags" Target="../tags/tag251.xml" /><Relationship Id="rId4" Type="http://schemas.openxmlformats.org/officeDocument/2006/relationships/tags" Target="../tags/tag25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53.xml" /><Relationship Id="rId3" Type="http://schemas.openxmlformats.org/officeDocument/2006/relationships/tags" Target="../tags/tag254.xml" /><Relationship Id="rId4" Type="http://schemas.openxmlformats.org/officeDocument/2006/relationships/tags" Target="../tags/tag255.xml" /><Relationship Id="rId5" Type="http://schemas.openxmlformats.org/officeDocument/2006/relationships/tags" Target="../tags/tag256.xml" /><Relationship Id="rId6" Type="http://schemas.openxmlformats.org/officeDocument/2006/relationships/tags" Target="../tags/tag257.xml" /><Relationship Id="rId7" Type="http://schemas.openxmlformats.org/officeDocument/2006/relationships/tags" Target="../tags/tag258.xml" /><Relationship Id="rId8" Type="http://schemas.openxmlformats.org/officeDocument/2006/relationships/tags" Target="../tags/tag25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8.xml" /><Relationship Id="rId11" Type="http://schemas.openxmlformats.org/officeDocument/2006/relationships/tags" Target="../tags/tag269.xml" /><Relationship Id="rId12" Type="http://schemas.openxmlformats.org/officeDocument/2006/relationships/tags" Target="../tags/tag270.xml" /><Relationship Id="rId13" Type="http://schemas.openxmlformats.org/officeDocument/2006/relationships/tags" Target="../tags/tag271.xml" /><Relationship Id="rId2" Type="http://schemas.openxmlformats.org/officeDocument/2006/relationships/tags" Target="../tags/tag260.xml" /><Relationship Id="rId3" Type="http://schemas.openxmlformats.org/officeDocument/2006/relationships/tags" Target="../tags/tag261.xml" /><Relationship Id="rId4" Type="http://schemas.openxmlformats.org/officeDocument/2006/relationships/tags" Target="../tags/tag262.xml" /><Relationship Id="rId5" Type="http://schemas.openxmlformats.org/officeDocument/2006/relationships/tags" Target="../tags/tag263.xml" /><Relationship Id="rId6" Type="http://schemas.openxmlformats.org/officeDocument/2006/relationships/tags" Target="../tags/tag264.xml" /><Relationship Id="rId7" Type="http://schemas.openxmlformats.org/officeDocument/2006/relationships/tags" Target="../tags/tag265.xml" /><Relationship Id="rId8" Type="http://schemas.openxmlformats.org/officeDocument/2006/relationships/tags" Target="../tags/tag266.xml" /><Relationship Id="rId9" Type="http://schemas.openxmlformats.org/officeDocument/2006/relationships/tags" Target="../tags/tag26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0.xml" /><Relationship Id="rId11" Type="http://schemas.openxmlformats.org/officeDocument/2006/relationships/tags" Target="../tags/tag281.xml" /><Relationship Id="rId12" Type="http://schemas.openxmlformats.org/officeDocument/2006/relationships/tags" Target="../tags/tag282.xml" /><Relationship Id="rId13" Type="http://schemas.openxmlformats.org/officeDocument/2006/relationships/tags" Target="../tags/tag283.xml" /><Relationship Id="rId2" Type="http://schemas.openxmlformats.org/officeDocument/2006/relationships/tags" Target="../tags/tag272.xml" /><Relationship Id="rId3" Type="http://schemas.openxmlformats.org/officeDocument/2006/relationships/tags" Target="../tags/tag273.xml" /><Relationship Id="rId4" Type="http://schemas.openxmlformats.org/officeDocument/2006/relationships/tags" Target="../tags/tag274.xml" /><Relationship Id="rId5" Type="http://schemas.openxmlformats.org/officeDocument/2006/relationships/tags" Target="../tags/tag275.xml" /><Relationship Id="rId6" Type="http://schemas.openxmlformats.org/officeDocument/2006/relationships/tags" Target="../tags/tag276.xml" /><Relationship Id="rId7" Type="http://schemas.openxmlformats.org/officeDocument/2006/relationships/tags" Target="../tags/tag277.xml" /><Relationship Id="rId8" Type="http://schemas.openxmlformats.org/officeDocument/2006/relationships/tags" Target="../tags/tag278.xml" /><Relationship Id="rId9" Type="http://schemas.openxmlformats.org/officeDocument/2006/relationships/tags" Target="../tags/tag27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101053036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5"/>
            <p:custDataLst>
              <p:tags r:id="rId3"/>
            </p:custDataLst>
          </p:nvPr>
        </p:nvSpPr>
        <p:spPr/>
        <p:txBody>
          <a:bodyPr/>
          <a:lstStyle/>
          <a:p>
            <a:r>
              <a:rPr lang="zh-CN" altLang="en-US"/>
              <a:t>非药物治疗：替代疗法和辅助疗法的应用</a:t>
            </a:r>
            <a:endParaRPr lang="zh-CN" altLang="en-US"/>
          </a:p>
        </p:txBody>
      </p:sp>
      <p:sp>
        <p:nvSpPr>
          <p:cNvPr id="7" name="文本占位符 6"/>
          <p:cNvSpPr>
            <a:spLocks noGrp="1"/>
          </p:cNvSpPr>
          <p:nvPr>
            <p:ph type="body" idx="4"/>
            <p:custDataLst>
              <p:tags r:id="rId4"/>
            </p:custDataLst>
          </p:nvPr>
        </p:nvSpPr>
        <p:spPr>
          <a:xfrm>
            <a:off x="2757170" y="4084955"/>
            <a:ext cx="6719570" cy="338455"/>
          </a:xfrm>
        </p:spPr>
        <p:txBody>
          <a:bodyPr/>
          <a:lstStyle/>
          <a:p>
            <a:r>
              <a:rPr lang="zh-CN" altLang="en-US"/>
              <a:t>xxx,a click to unlimited possibilities</a:t>
            </a:r>
            <a:endParaRPr lang="zh-CN" altLang="en-US"/>
          </a:p>
        </p:txBody>
      </p:sp>
      <p:sp>
        <p:nvSpPr>
          <p:cNvPr id="9" name="文本占位符 8"/>
          <p:cNvSpPr>
            <a:spLocks noGrp="1"/>
          </p:cNvSpPr>
          <p:nvPr>
            <p:ph type="body" idx="1"/>
            <p:custDataLst>
              <p:tags r:id="rId5"/>
            </p:custDataLst>
          </p:nvPr>
        </p:nvSpPr>
        <p:spPr/>
        <p:txBody>
          <a:bodyPr/>
          <a:lstStyle/>
          <a:p>
            <a:r>
              <a:rPr lang="zh-CN" altLang="en-US">
                <a:solidFill>
                  <a:schemeClr val="lt1">
                    <a:lumMod val="100000"/>
                  </a:schemeClr>
                </a:solidFill>
              </a:rPr>
              <a:t>汇报人：</a:t>
            </a:r>
            <a:r>
              <a:rPr lang="en-US" altLang="zh-CN">
                <a:solidFill>
                  <a:schemeClr val="lt1">
                    <a:lumMod val="100000"/>
                  </a:schemeClr>
                </a:solidFill>
              </a:rPr>
              <a:t>xxx</a:t>
            </a:r>
            <a:endParaRPr lang="zh-CN" altLang="en-US">
              <a:solidFill>
                <a:schemeClr val="lt1">
                  <a:lumMod val="100000"/>
                </a:schemeClr>
              </a:solidFill>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3"/>
            <p:custDataLst>
              <p:tags r:id="rId2"/>
            </p:custDataLst>
          </p:nvPr>
        </p:nvSpPr>
        <p:spPr/>
        <p:txBody>
          <a:bodyPr/>
          <a:lstStyle/>
          <a:p>
            <a:r>
              <a:rPr lang="zh-CN" altLang="en-US"/>
              <a:t>目录</a:t>
            </a:r>
            <a:endParaRPr lang="zh-CN" altLang="en-US"/>
          </a:p>
        </p:txBody>
      </p:sp>
      <p:sp>
        <p:nvSpPr>
          <p:cNvPr id="12" name="圆角矩形 11"/>
          <p:cNvSpPr/>
          <p:nvPr>
            <p:custDataLst>
              <p:tags r:id="rId3"/>
            </p:custDataLst>
          </p:nvPr>
        </p:nvSpPr>
        <p:spPr>
          <a:xfrm>
            <a:off x="1069975" y="206502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5" name="对角圆角矩形 14"/>
          <p:cNvSpPr/>
          <p:nvPr>
            <p:custDataLst>
              <p:tags r:id="rId4"/>
            </p:custDataLst>
          </p:nvPr>
        </p:nvSpPr>
        <p:spPr>
          <a:xfrm flipH="1">
            <a:off x="842645" y="205486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01</a:t>
            </a:r>
            <a:endParaRPr lang="zh-CN" altLang="en-US" b="1">
              <a:solidFill>
                <a:schemeClr val="lt1">
                  <a:lumMod val="100000"/>
                </a:schemeClr>
              </a:solidFill>
              <a:latin typeface="+mj-ea"/>
              <a:ea typeface="+mj-ea"/>
              <a:cs typeface="微软雅黑" panose="020b0503020204020204" charset="-122"/>
              <a:sym typeface="+mn-ea"/>
            </a:endParaRPr>
          </a:p>
        </p:txBody>
      </p:sp>
      <p:sp>
        <p:nvSpPr>
          <p:cNvPr id="10" name="TextBox 8"/>
          <p:cNvSpPr txBox="1"/>
          <p:nvPr>
            <p:custDataLst>
              <p:tags r:id="rId5"/>
            </p:custDataLst>
          </p:nvPr>
        </p:nvSpPr>
        <p:spPr>
          <a:xfrm>
            <a:off x="1967230" y="2252980"/>
            <a:ext cx="4067810"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非药物治疗的概述</a:t>
            </a:r>
            <a:endParaRPr lang="zh-CN" altLang="en-US" sz="2000" b="1">
              <a:solidFill>
                <a:schemeClr val="accent1"/>
              </a:solidFill>
              <a:latin typeface="+mj-ea"/>
              <a:ea typeface="+mj-ea"/>
              <a:cs typeface="微软雅黑" panose="020b0503020204020204" charset="-122"/>
              <a:sym typeface="+mn-ea"/>
            </a:endParaRPr>
          </a:p>
        </p:txBody>
      </p:sp>
      <p:sp>
        <p:nvSpPr>
          <p:cNvPr id="17" name="圆角矩形 16"/>
          <p:cNvSpPr/>
          <p:nvPr>
            <p:custDataLst>
              <p:tags r:id="rId6"/>
            </p:custDataLst>
          </p:nvPr>
        </p:nvSpPr>
        <p:spPr>
          <a:xfrm>
            <a:off x="6868160" y="206502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9" name="对角圆角矩形 18"/>
          <p:cNvSpPr/>
          <p:nvPr>
            <p:custDataLst>
              <p:tags r:id="rId7"/>
            </p:custDataLst>
          </p:nvPr>
        </p:nvSpPr>
        <p:spPr>
          <a:xfrm flipH="1">
            <a:off x="6640830" y="205486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02</a:t>
            </a:r>
            <a:endParaRPr lang="zh-CN" altLang="en-US" b="1">
              <a:solidFill>
                <a:schemeClr val="lt1">
                  <a:lumMod val="100000"/>
                </a:schemeClr>
              </a:solidFill>
              <a:latin typeface="+mj-ea"/>
              <a:ea typeface="+mj-ea"/>
              <a:cs typeface="微软雅黑" panose="020b0503020204020204" charset="-122"/>
              <a:sym typeface="+mn-ea"/>
            </a:endParaRPr>
          </a:p>
        </p:txBody>
      </p:sp>
      <p:sp>
        <p:nvSpPr>
          <p:cNvPr id="20" name="TextBox 8"/>
          <p:cNvSpPr txBox="1"/>
          <p:nvPr>
            <p:custDataLst>
              <p:tags r:id="rId8"/>
            </p:custDataLst>
          </p:nvPr>
        </p:nvSpPr>
        <p:spPr>
          <a:xfrm>
            <a:off x="7765415" y="2252980"/>
            <a:ext cx="4068445"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替代疗法</a:t>
            </a:r>
            <a:endParaRPr lang="zh-CN" altLang="en-US" sz="2000" b="1">
              <a:solidFill>
                <a:schemeClr val="accent1"/>
              </a:solidFill>
              <a:latin typeface="+mj-ea"/>
              <a:ea typeface="+mj-ea"/>
              <a:cs typeface="微软雅黑" panose="020b0503020204020204" charset="-122"/>
              <a:sym typeface="+mn-ea"/>
            </a:endParaRPr>
          </a:p>
        </p:txBody>
      </p:sp>
      <p:sp>
        <p:nvSpPr>
          <p:cNvPr id="23" name="圆角矩形 22"/>
          <p:cNvSpPr/>
          <p:nvPr>
            <p:custDataLst>
              <p:tags r:id="rId9"/>
            </p:custDataLst>
          </p:nvPr>
        </p:nvSpPr>
        <p:spPr>
          <a:xfrm>
            <a:off x="1069975" y="331216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25" name="对角圆角矩形 24"/>
          <p:cNvSpPr/>
          <p:nvPr>
            <p:custDataLst>
              <p:tags r:id="rId10"/>
            </p:custDataLst>
          </p:nvPr>
        </p:nvSpPr>
        <p:spPr>
          <a:xfrm flipH="1">
            <a:off x="842645" y="330327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03</a:t>
            </a:r>
            <a:endParaRPr lang="zh-CN" altLang="en-US" b="1">
              <a:solidFill>
                <a:schemeClr val="lt1">
                  <a:lumMod val="100000"/>
                </a:schemeClr>
              </a:solidFill>
              <a:latin typeface="+mj-ea"/>
              <a:ea typeface="+mj-ea"/>
              <a:cs typeface="微软雅黑" panose="020b0503020204020204" charset="-122"/>
              <a:sym typeface="+mn-ea"/>
            </a:endParaRPr>
          </a:p>
        </p:txBody>
      </p:sp>
      <p:sp>
        <p:nvSpPr>
          <p:cNvPr id="26" name="TextBox 8"/>
          <p:cNvSpPr txBox="1"/>
          <p:nvPr>
            <p:custDataLst>
              <p:tags r:id="rId11"/>
            </p:custDataLst>
          </p:nvPr>
        </p:nvSpPr>
        <p:spPr>
          <a:xfrm>
            <a:off x="1967230" y="3500120"/>
            <a:ext cx="4088130"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辅助疗法</a:t>
            </a:r>
            <a:endParaRPr lang="zh-CN" altLang="en-US" sz="2000" b="1">
              <a:solidFill>
                <a:schemeClr val="accent1"/>
              </a:solidFill>
              <a:latin typeface="+mj-ea"/>
              <a:ea typeface="+mj-ea"/>
              <a:cs typeface="微软雅黑" panose="020b0503020204020204" charset="-122"/>
              <a:sym typeface="+mn-ea"/>
            </a:endParaRPr>
          </a:p>
        </p:txBody>
      </p:sp>
      <p:sp>
        <p:nvSpPr>
          <p:cNvPr id="27" name="圆角矩形 26"/>
          <p:cNvSpPr/>
          <p:nvPr>
            <p:custDataLst>
              <p:tags r:id="rId12"/>
            </p:custDataLst>
          </p:nvPr>
        </p:nvSpPr>
        <p:spPr>
          <a:xfrm>
            <a:off x="6868160" y="331216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28" name="对角圆角矩形 27"/>
          <p:cNvSpPr/>
          <p:nvPr>
            <p:custDataLst>
              <p:tags r:id="rId13"/>
            </p:custDataLst>
          </p:nvPr>
        </p:nvSpPr>
        <p:spPr>
          <a:xfrm flipH="1">
            <a:off x="6640830" y="330327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04</a:t>
            </a:r>
            <a:endParaRPr lang="zh-CN" altLang="en-US" b="1">
              <a:solidFill>
                <a:schemeClr val="lt1">
                  <a:lumMod val="100000"/>
                </a:schemeClr>
              </a:solidFill>
              <a:latin typeface="+mj-ea"/>
              <a:ea typeface="+mj-ea"/>
              <a:cs typeface="微软雅黑" panose="020b0503020204020204" charset="-122"/>
              <a:sym typeface="+mn-ea"/>
            </a:endParaRPr>
          </a:p>
        </p:txBody>
      </p:sp>
      <p:sp>
        <p:nvSpPr>
          <p:cNvPr id="29" name="TextBox 8"/>
          <p:cNvSpPr txBox="1"/>
          <p:nvPr>
            <p:custDataLst>
              <p:tags r:id="rId14"/>
            </p:custDataLst>
          </p:nvPr>
        </p:nvSpPr>
        <p:spPr>
          <a:xfrm>
            <a:off x="7765415" y="3500120"/>
            <a:ext cx="4068445"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非药物治疗的应用场景</a:t>
            </a:r>
            <a:endParaRPr lang="zh-CN" altLang="en-US" sz="2000" b="1">
              <a:solidFill>
                <a:schemeClr val="accent1"/>
              </a:solidFill>
              <a:latin typeface="+mj-ea"/>
              <a:ea typeface="+mj-ea"/>
              <a:cs typeface="微软雅黑" panose="020b0503020204020204" charset="-122"/>
              <a:sym typeface="+mn-ea"/>
            </a:endParaRPr>
          </a:p>
        </p:txBody>
      </p:sp>
      <p:sp>
        <p:nvSpPr>
          <p:cNvPr id="80" name="圆角矩形 79"/>
          <p:cNvSpPr/>
          <p:nvPr>
            <p:custDataLst>
              <p:tags r:id="rId15"/>
            </p:custDataLst>
          </p:nvPr>
        </p:nvSpPr>
        <p:spPr>
          <a:xfrm>
            <a:off x="1070610" y="456057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81" name="对角圆角矩形 80"/>
          <p:cNvSpPr/>
          <p:nvPr>
            <p:custDataLst>
              <p:tags r:id="rId16"/>
            </p:custDataLst>
          </p:nvPr>
        </p:nvSpPr>
        <p:spPr>
          <a:xfrm flipH="1">
            <a:off x="843280" y="455168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en-US" altLang="zh-CN" b="1">
                <a:solidFill>
                  <a:schemeClr val="lt1">
                    <a:lumMod val="100000"/>
                  </a:schemeClr>
                </a:solidFill>
                <a:latin typeface="+mj-ea"/>
                <a:ea typeface="+mj-ea"/>
                <a:cs typeface="微软雅黑" panose="020b0503020204020204" charset="-122"/>
                <a:sym typeface="+mn-ea"/>
              </a:rPr>
              <a:t>05</a:t>
            </a:r>
            <a:endParaRPr lang="en-US" altLang="zh-CN" b="1">
              <a:solidFill>
                <a:schemeClr val="lt1">
                  <a:lumMod val="100000"/>
                </a:schemeClr>
              </a:solidFill>
              <a:latin typeface="+mj-ea"/>
              <a:ea typeface="+mj-ea"/>
              <a:cs typeface="微软雅黑" panose="020b0503020204020204" charset="-122"/>
              <a:sym typeface="+mn-ea"/>
            </a:endParaRPr>
          </a:p>
        </p:txBody>
      </p:sp>
      <p:sp>
        <p:nvSpPr>
          <p:cNvPr id="82" name="TextBox 8"/>
          <p:cNvSpPr txBox="1"/>
          <p:nvPr>
            <p:custDataLst>
              <p:tags r:id="rId17"/>
            </p:custDataLst>
          </p:nvPr>
        </p:nvSpPr>
        <p:spPr>
          <a:xfrm>
            <a:off x="1967865" y="4748530"/>
            <a:ext cx="4088130"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非药物治疗的优缺点</a:t>
            </a:r>
            <a:endParaRPr lang="zh-CN" altLang="en-US" sz="2000" b="1">
              <a:solidFill>
                <a:schemeClr val="accent1"/>
              </a:solidFill>
              <a:latin typeface="+mj-ea"/>
              <a:ea typeface="+mj-ea"/>
              <a:cs typeface="微软雅黑" panose="020b0503020204020204" charset="-122"/>
              <a:sym typeface="+mn-ea"/>
            </a:endParaRPr>
          </a:p>
        </p:txBody>
      </p:sp>
      <p:sp>
        <p:nvSpPr>
          <p:cNvPr id="84" name="圆角矩形 83"/>
          <p:cNvSpPr/>
          <p:nvPr>
            <p:custDataLst>
              <p:tags r:id="rId18"/>
            </p:custDataLst>
          </p:nvPr>
        </p:nvSpPr>
        <p:spPr>
          <a:xfrm>
            <a:off x="6868795" y="456057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85" name="对角圆角矩形 84"/>
          <p:cNvSpPr/>
          <p:nvPr>
            <p:custDataLst>
              <p:tags r:id="rId19"/>
            </p:custDataLst>
          </p:nvPr>
        </p:nvSpPr>
        <p:spPr>
          <a:xfrm flipH="1">
            <a:off x="6641465" y="455168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en-US" altLang="zh-CN" b="1">
                <a:solidFill>
                  <a:schemeClr val="lt1">
                    <a:lumMod val="100000"/>
                  </a:schemeClr>
                </a:solidFill>
                <a:latin typeface="+mj-ea"/>
                <a:ea typeface="+mj-ea"/>
                <a:cs typeface="微软雅黑" panose="020b0503020204020204" charset="-122"/>
                <a:sym typeface="+mn-ea"/>
              </a:rPr>
              <a:t>06</a:t>
            </a:r>
            <a:endParaRPr lang="en-US" altLang="zh-CN" b="1">
              <a:solidFill>
                <a:schemeClr val="lt1">
                  <a:lumMod val="100000"/>
                </a:schemeClr>
              </a:solidFill>
              <a:latin typeface="+mj-ea"/>
              <a:ea typeface="+mj-ea"/>
              <a:cs typeface="微软雅黑" panose="020b0503020204020204" charset="-122"/>
              <a:sym typeface="+mn-ea"/>
            </a:endParaRPr>
          </a:p>
        </p:txBody>
      </p:sp>
      <p:sp>
        <p:nvSpPr>
          <p:cNvPr id="86" name="TextBox 8"/>
          <p:cNvSpPr txBox="1"/>
          <p:nvPr>
            <p:custDataLst>
              <p:tags r:id="rId20"/>
            </p:custDataLst>
          </p:nvPr>
        </p:nvSpPr>
        <p:spPr>
          <a:xfrm>
            <a:off x="7766050" y="4748530"/>
            <a:ext cx="4068445"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非药物治疗的发展趋势和未来展望</a:t>
            </a:r>
            <a:endParaRPr lang="zh-CN" altLang="en-US" sz="2000" b="1">
              <a:solidFill>
                <a:schemeClr val="accent1"/>
              </a:solidFill>
              <a:latin typeface="+mj-ea"/>
              <a:ea typeface="+mj-ea"/>
              <a:cs typeface="微软雅黑" panose="020b0503020204020204" charset="-122"/>
              <a:sym typeface="+mn-ea"/>
            </a:endParaRPr>
          </a:p>
        </p:txBody>
      </p: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idx="4"/>
            <p:custDataLst>
              <p:tags r:id="rId2"/>
            </p:custDataLst>
          </p:nvPr>
        </p:nvSpPr>
        <p:spPr/>
        <p:txBody>
          <a:bodyPr/>
          <a:lstStyle/>
          <a:p>
            <a:r>
              <a:rPr lang="zh-CN" altLang="en-US"/>
              <a:t>非药物治疗的概述</a:t>
            </a:r>
            <a:endParaRPr lang="zh-CN" altLang="en-US"/>
          </a:p>
        </p:txBody>
      </p:sp>
      <p:sp>
        <p:nvSpPr>
          <p:cNvPr id="9" name="文本占位符 8"/>
          <p:cNvSpPr>
            <a:spLocks noGrp="1"/>
          </p:cNvSpPr>
          <p:nvPr>
            <p:ph type="body" idx="3"/>
            <p:custDataLst>
              <p:tags r:id="rId3"/>
            </p:custDataLst>
          </p:nvPr>
        </p:nvSpPr>
        <p:spPr/>
        <p:txBody>
          <a:bodyPr/>
          <a:lstStyle/>
          <a:p>
            <a:r>
              <a:rPr lang="zh-CN" altLang="en-US"/>
              <a:t>01</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nvPr>
        </p:nvSpPr>
        <p:spPr/>
        <p:txBody>
          <a:bodyPr/>
          <a:lstStyle/>
          <a:p>
            <a:r>
              <a:rPr lang="zh-CN" altLang="en-US"/>
              <a:t>定义和分类</a:t>
            </a:r>
            <a:endParaRPr lang="zh-CN" altLang="en-US"/>
          </a:p>
        </p:txBody>
      </p:sp>
      <p:sp>
        <p:nvSpPr>
          <p:cNvPr id="41" name="矩形 40"/>
          <p:cNvSpPr/>
          <p:nvPr>
            <p:custDataLst>
              <p:tags r:id="rId2"/>
            </p:custDataLst>
          </p:nvPr>
        </p:nvSpPr>
        <p:spPr>
          <a:xfrm>
            <a:off x="2042312" y="1490400"/>
            <a:ext cx="5935767" cy="651044"/>
          </a:xfrm>
          <a:prstGeom prst="rect">
            <a:avLst/>
          </a:prstGeom>
          <a:gradFill>
            <a:gsLst>
              <a:gs pos="47000">
                <a:schemeClr val="accent1"/>
              </a:gs>
              <a:gs pos="86000">
                <a:schemeClr val="accent1">
                  <a:alpha val="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0" name="任意多边形 19"/>
          <p:cNvSpPr/>
          <p:nvPr>
            <p:custDataLst>
              <p:tags r:id="rId3"/>
            </p:custDataLst>
          </p:nvPr>
        </p:nvSpPr>
        <p:spPr>
          <a:xfrm>
            <a:off x="2112633" y="1490400"/>
            <a:ext cx="4955798" cy="646507"/>
          </a:xfrm>
          <a:custGeom>
            <a:gdLst>
              <a:gd name="adj" fmla="val 45833"/>
              <a:gd name="maxAdj" fmla="*/ 100000 w ss"/>
              <a:gd name="a" fmla="pin 0 adj maxAdj"/>
              <a:gd name="x1" fmla="*/ ss a 200000"/>
              <a:gd name="x2" fmla="*/ ss a 100000"/>
              <a:gd name="x6" fmla="+- r 0 x1"/>
              <a:gd name="x5" fmla="+- r 0 x2"/>
              <a:gd name="x3" fmla="*/ x5 1 2"/>
              <a:gd name="x4" fmla="+- r 0 x3"/>
              <a:gd name="il" fmla="*/ wd2 a maxAdj"/>
              <a:gd name="q1" fmla="*/ 5 a maxAdj"/>
              <a:gd name="q2" fmla="+/ 1 wd2 12"/>
              <a:gd name="il-1" fmla="*/ il w 1"/>
              <a:gd name="it" fmla="*/ il h 1"/>
              <a:gd name="ir" fmla="+- r 0 q1"/>
              <a:gd name="ib" fmla="+- b 0 q2"/>
              <a:gd name="q3" fmla="*/ h hc x2"/>
              <a:gd name="y1" fmla="pin 0 ir h"/>
              <a:gd name="y2" fmla="+- b 0 ib"/>
            </a:gdLst>
            <a:cxnLst>
              <a:cxn ang="3">
                <a:pos x="hc" y="q3"/>
              </a:cxn>
              <a:cxn ang="3">
                <a:pos x="x4" y="t"/>
              </a:cxn>
              <a:cxn ang="0">
                <a:pos x="x6" y="vc"/>
              </a:cxn>
              <a:cxn ang="cd4">
                <a:pos x="x3" y="b"/>
              </a:cxn>
              <a:cxn ang="cd4">
                <a:pos x="hc" y="ib"/>
              </a:cxn>
              <a:cxn ang="cd2">
                <a:pos x="x1" y="vc"/>
              </a:cxn>
            </a:cxnLst>
            <a:rect l="l" t="t" r="r" b="b"/>
            <a:pathLst>
              <a:path w="3639" h="810">
                <a:moveTo>
                  <a:pt x="0" y="0"/>
                </a:moveTo>
                <a:lnTo>
                  <a:pt x="3639" y="0"/>
                </a:lnTo>
                <a:lnTo>
                  <a:pt x="3268" y="810"/>
                </a:lnTo>
                <a:lnTo>
                  <a:pt x="0" y="810"/>
                </a:lnTo>
                <a:lnTo>
                  <a:pt x="0" y="0"/>
                </a:lnTo>
                <a:close/>
              </a:path>
            </a:pathLst>
          </a:custGeom>
          <a:solidFill>
            <a:schemeClr val="accent1"/>
          </a:solidFill>
          <a:ln>
            <a:noFill/>
          </a:ln>
          <a:effectLst>
            <a:outerShdw blurRad="127000" dist="127000" dir="2700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en-US" altLang="zh-CN" sz="1400">
              <a:sym typeface="+mn-ea"/>
            </a:endParaRPr>
          </a:p>
        </p:txBody>
      </p:sp>
      <p:sp>
        <p:nvSpPr>
          <p:cNvPr id="4" name="正文"/>
          <p:cNvSpPr txBox="1"/>
          <p:nvPr>
            <p:custDataLst>
              <p:tags r:id="rId4"/>
            </p:custDataLst>
          </p:nvPr>
        </p:nvSpPr>
        <p:spPr>
          <a:xfrm>
            <a:off x="2633620" y="2329725"/>
            <a:ext cx="7510825" cy="13717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spcBef>
                <a:spcPts val="600"/>
              </a:spcBef>
              <a:spcAft>
                <a:spcPts val="600"/>
              </a:spcAft>
            </a:pPr>
            <a:r>
              <a:rPr lang="zh-CN" altLang="en-US" sz="1400" spc="150">
                <a:solidFill>
                  <a:schemeClr val="tx1">
                    <a:lumMod val="65000"/>
                    <a:lumOff val="35000"/>
                  </a:schemeClr>
                </a:solidFill>
                <a:latin typeface="+mn-ea"/>
              </a:rPr>
              <a:t>非药物治疗的定义：非药物治疗是指使用非传统药物的方式来治疗疾病和缓解症状的方法，如物理疗法、按摩、针灸、生活方式改变等。</a:t>
            </a:r>
            <a:endParaRPr lang="zh-CN" altLang="en-US" sz="1400" spc="150">
              <a:solidFill>
                <a:schemeClr val="tx1">
                  <a:lumMod val="65000"/>
                  <a:lumOff val="35000"/>
                </a:schemeClr>
              </a:solidFill>
              <a:latin typeface="+mn-ea"/>
            </a:endParaRPr>
          </a:p>
        </p:txBody>
      </p:sp>
      <p:sp>
        <p:nvSpPr>
          <p:cNvPr id="5" name="标题"/>
          <p:cNvSpPr txBox="1"/>
          <p:nvPr>
            <p:custDataLst>
              <p:tags r:id="rId5"/>
            </p:custDataLst>
          </p:nvPr>
        </p:nvSpPr>
        <p:spPr>
          <a:xfrm>
            <a:off x="2632864" y="1490400"/>
            <a:ext cx="3777719" cy="645751"/>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lt1">
                    <a:lumMod val="100000"/>
                  </a:schemeClr>
                </a:solidFill>
                <a:latin typeface="+mj-ea"/>
                <a:ea typeface="+mj-ea"/>
              </a:rPr>
              <a:t>单击此处添加标题</a:t>
            </a:r>
            <a:endParaRPr lang="zh-CN" altLang="en-US" sz="2400" b="1" spc="300">
              <a:solidFill>
                <a:schemeClr val="lt1">
                  <a:lumMod val="100000"/>
                </a:schemeClr>
              </a:solidFill>
              <a:latin typeface="+mj-ea"/>
              <a:ea typeface="+mj-ea"/>
            </a:endParaRPr>
          </a:p>
        </p:txBody>
      </p:sp>
      <p:sp>
        <p:nvSpPr>
          <p:cNvPr id="6" name="矩形 5"/>
          <p:cNvSpPr/>
          <p:nvPr>
            <p:custDataLst>
              <p:tags r:id="rId6"/>
            </p:custDataLst>
          </p:nvPr>
        </p:nvSpPr>
        <p:spPr>
          <a:xfrm>
            <a:off x="2042312" y="4038621"/>
            <a:ext cx="5935767" cy="651044"/>
          </a:xfrm>
          <a:prstGeom prst="rect">
            <a:avLst/>
          </a:prstGeom>
          <a:gradFill>
            <a:gsLst>
              <a:gs pos="47000">
                <a:schemeClr val="accent1"/>
              </a:gs>
              <a:gs pos="86000">
                <a:schemeClr val="accent1">
                  <a:alpha val="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 name="任意多边形 6"/>
          <p:cNvSpPr/>
          <p:nvPr>
            <p:custDataLst>
              <p:tags r:id="rId7"/>
            </p:custDataLst>
          </p:nvPr>
        </p:nvSpPr>
        <p:spPr>
          <a:xfrm>
            <a:off x="2112633" y="4038621"/>
            <a:ext cx="4955798" cy="646507"/>
          </a:xfrm>
          <a:custGeom>
            <a:gdLst>
              <a:gd name="adj" fmla="val 45833"/>
              <a:gd name="maxAdj" fmla="*/ 100000 w ss"/>
              <a:gd name="a" fmla="pin 0 adj maxAdj"/>
              <a:gd name="x1" fmla="*/ ss a 200000"/>
              <a:gd name="x2" fmla="*/ ss a 100000"/>
              <a:gd name="x6" fmla="+- r 0 x1"/>
              <a:gd name="x5" fmla="+- r 0 x2"/>
              <a:gd name="x3" fmla="*/ x5 1 2"/>
              <a:gd name="x4" fmla="+- r 0 x3"/>
              <a:gd name="il" fmla="*/ wd2 a maxAdj"/>
              <a:gd name="q1" fmla="*/ 5 a maxAdj"/>
              <a:gd name="q2" fmla="+/ 1 wd2 12"/>
              <a:gd name="il-1" fmla="*/ il w 1"/>
              <a:gd name="it" fmla="*/ il h 1"/>
              <a:gd name="ir" fmla="+- r 0 q1"/>
              <a:gd name="ib" fmla="+- b 0 q2"/>
              <a:gd name="q3" fmla="*/ h hc x2"/>
              <a:gd name="y1" fmla="pin 0 ir h"/>
              <a:gd name="y2" fmla="+- b 0 ib"/>
            </a:gdLst>
            <a:cxnLst>
              <a:cxn ang="3">
                <a:pos x="hc" y="q3"/>
              </a:cxn>
              <a:cxn ang="3">
                <a:pos x="x4" y="t"/>
              </a:cxn>
              <a:cxn ang="0">
                <a:pos x="x6" y="vc"/>
              </a:cxn>
              <a:cxn ang="cd4">
                <a:pos x="x3" y="b"/>
              </a:cxn>
              <a:cxn ang="cd4">
                <a:pos x="hc" y="ib"/>
              </a:cxn>
              <a:cxn ang="cd2">
                <a:pos x="x1" y="vc"/>
              </a:cxn>
            </a:cxnLst>
            <a:rect l="l" t="t" r="r" b="b"/>
            <a:pathLst>
              <a:path w="3639" h="810">
                <a:moveTo>
                  <a:pt x="0" y="0"/>
                </a:moveTo>
                <a:lnTo>
                  <a:pt x="3639" y="0"/>
                </a:lnTo>
                <a:lnTo>
                  <a:pt x="3268" y="810"/>
                </a:lnTo>
                <a:lnTo>
                  <a:pt x="0" y="810"/>
                </a:lnTo>
                <a:lnTo>
                  <a:pt x="0" y="0"/>
                </a:lnTo>
                <a:close/>
              </a:path>
            </a:pathLst>
          </a:custGeom>
          <a:solidFill>
            <a:schemeClr val="accent1"/>
          </a:solidFill>
          <a:ln>
            <a:noFill/>
          </a:ln>
          <a:effectLst>
            <a:outerShdw blurRad="127000" dist="127000" dir="2700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en-US" altLang="zh-CN" sz="1400">
              <a:sym typeface="+mn-ea"/>
            </a:endParaRPr>
          </a:p>
        </p:txBody>
      </p:sp>
      <p:sp>
        <p:nvSpPr>
          <p:cNvPr id="8" name="正文"/>
          <p:cNvSpPr txBox="1"/>
          <p:nvPr>
            <p:custDataLst>
              <p:tags r:id="rId8"/>
            </p:custDataLst>
          </p:nvPr>
        </p:nvSpPr>
        <p:spPr>
          <a:xfrm>
            <a:off x="2633620" y="4877946"/>
            <a:ext cx="7510825" cy="13717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spcBef>
                <a:spcPts val="600"/>
              </a:spcBef>
              <a:spcAft>
                <a:spcPts val="600"/>
              </a:spcAft>
            </a:pPr>
            <a:r>
              <a:rPr lang="zh-CN" altLang="en-US" sz="1400" spc="150">
                <a:solidFill>
                  <a:schemeClr val="tx1">
                    <a:lumMod val="65000"/>
                    <a:lumOff val="35000"/>
                  </a:schemeClr>
                </a:solidFill>
                <a:latin typeface="+mn-ea"/>
              </a:rPr>
              <a:t>非药物治疗的分类：非药物治疗可以分为替代疗法和辅助疗法。替代疗法是指使用非传统药物来替代传统药物治疗疾病的方法，如针灸、按摩等。辅助疗法是指在使用传统药物治疗的同时，结合非药物治疗来提高治疗效果的方法，如康复训练、生活方式改变等。</a:t>
            </a:r>
            <a:endParaRPr lang="zh-CN" altLang="en-US" sz="1400" spc="150">
              <a:solidFill>
                <a:schemeClr val="tx1">
                  <a:lumMod val="65000"/>
                  <a:lumOff val="35000"/>
                </a:schemeClr>
              </a:solidFill>
              <a:latin typeface="+mn-ea"/>
            </a:endParaRPr>
          </a:p>
        </p:txBody>
      </p:sp>
      <p:sp>
        <p:nvSpPr>
          <p:cNvPr id="9" name="标题"/>
          <p:cNvSpPr txBox="1"/>
          <p:nvPr>
            <p:custDataLst>
              <p:tags r:id="rId9"/>
            </p:custDataLst>
          </p:nvPr>
        </p:nvSpPr>
        <p:spPr>
          <a:xfrm>
            <a:off x="2632864" y="4038621"/>
            <a:ext cx="3777719" cy="645751"/>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lt1">
                    <a:lumMod val="100000"/>
                  </a:schemeClr>
                </a:solidFill>
                <a:latin typeface="+mj-ea"/>
                <a:ea typeface="+mj-ea"/>
              </a:rPr>
              <a:t>单击此处添加标题</a:t>
            </a:r>
            <a:endParaRPr lang="zh-CN" altLang="en-US" sz="2400" b="1" spc="300">
              <a:solidFill>
                <a:schemeClr val="lt1">
                  <a:lumMod val="100000"/>
                </a:schemeClr>
              </a:solidFill>
              <a:latin typeface="+mj-ea"/>
              <a:ea typeface="+mj-ea"/>
            </a:endParaRPr>
          </a:p>
        </p:txBody>
      </p:sp>
    </p:spTree>
    <p:custDataLst>
      <p:tags r:id="rId10"/>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nvPr>
        </p:nvSpPr>
        <p:spPr/>
        <p:txBody>
          <a:bodyPr/>
          <a:lstStyle/>
          <a:p>
            <a:r>
              <a:rPr lang="zh-CN" altLang="en-US"/>
              <a:t>历史和发展</a:t>
            </a:r>
            <a:endParaRPr lang="zh-CN" altLang="en-US"/>
          </a:p>
        </p:txBody>
      </p:sp>
      <p:sp>
        <p:nvSpPr>
          <p:cNvPr id="263" name="椭圆 262"/>
          <p:cNvSpPr/>
          <p:nvPr>
            <p:custDataLst>
              <p:tags r:id="rId2"/>
            </p:custDataLst>
          </p:nvPr>
        </p:nvSpPr>
        <p:spPr>
          <a:xfrm>
            <a:off x="2414161" y="4122271"/>
            <a:ext cx="7357168" cy="1924802"/>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4" name="椭圆 263"/>
          <p:cNvSpPr/>
          <p:nvPr>
            <p:custDataLst>
              <p:tags r:id="rId3"/>
            </p:custDataLst>
          </p:nvPr>
        </p:nvSpPr>
        <p:spPr>
          <a:xfrm>
            <a:off x="3266392" y="4202657"/>
            <a:ext cx="5578093" cy="1652953"/>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5" name="椭圆 264"/>
          <p:cNvSpPr/>
          <p:nvPr>
            <p:custDataLst>
              <p:tags r:id="rId4"/>
            </p:custDataLst>
          </p:nvPr>
        </p:nvSpPr>
        <p:spPr>
          <a:xfrm>
            <a:off x="4064378" y="4439243"/>
            <a:ext cx="3981222" cy="1179753"/>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6" name="椭圆 265"/>
          <p:cNvSpPr/>
          <p:nvPr>
            <p:custDataLst>
              <p:tags r:id="rId5"/>
            </p:custDataLst>
          </p:nvPr>
        </p:nvSpPr>
        <p:spPr>
          <a:xfrm>
            <a:off x="4738842" y="4639229"/>
            <a:ext cx="2632042" cy="779952"/>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7"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68"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69"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0"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1"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2"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3"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4"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27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6"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7"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9"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1"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3"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92000">
                <a:schemeClr val="accent1">
                  <a:lumMod val="75000"/>
                </a:schemeClr>
              </a:gs>
              <a:gs pos="0">
                <a:schemeClr val="accent1">
                  <a:lumMod val="20000"/>
                  <a:lumOff val="80000"/>
                </a:schemeClr>
              </a:gs>
              <a:gs pos="40000">
                <a:schemeClr val="accent1">
                  <a:lumMod val="60000"/>
                  <a:lumOff val="40000"/>
                </a:schemeClr>
              </a:gs>
              <a:gs pos="64000">
                <a:schemeClr val="accent1"/>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非药物治疗的历史可以追溯到古代，如中医、针灸等。</a:t>
            </a:r>
            <a:endParaRPr lang="zh-CN" altLang="en-US" sz="1200" spc="150">
              <a:solidFill>
                <a:schemeClr val="tx1">
                  <a:lumMod val="65000"/>
                  <a:lumOff val="35000"/>
                </a:schemeClr>
              </a:solidFill>
              <a:latin typeface="+mn-ea"/>
              <a:sym typeface="+mn-ea"/>
            </a:endParaRPr>
          </a:p>
        </p:txBody>
      </p:sp>
      <p:sp>
        <p:nvSpPr>
          <p:cNvPr id="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未来非药物治疗有望成为主流医疗方式之一。</a:t>
            </a:r>
            <a:endParaRPr lang="zh-CN" altLang="en-US" sz="1200" spc="150">
              <a:solidFill>
                <a:schemeClr val="tx1">
                  <a:lumMod val="65000"/>
                  <a:lumOff val="35000"/>
                </a:schemeClr>
              </a:solidFill>
              <a:latin typeface="+mn-ea"/>
              <a:sym typeface="+mn-ea"/>
            </a:endParaRPr>
          </a:p>
        </p:txBody>
      </p:sp>
      <p:sp>
        <p:nvSpPr>
          <p:cNvPr id="12"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非药物治疗在许多国家和地区得到广泛应用和认可。</a:t>
            </a:r>
            <a:endParaRPr lang="zh-CN" altLang="en-US" sz="1200" spc="150">
              <a:solidFill>
                <a:schemeClr val="tx1">
                  <a:lumMod val="65000"/>
                  <a:lumOff val="35000"/>
                </a:schemeClr>
              </a:solidFill>
              <a:latin typeface="+mn-ea"/>
              <a:sym typeface="+mn-ea"/>
            </a:endParaRPr>
          </a:p>
        </p:txBody>
      </p:sp>
      <p:sp>
        <p:nvSpPr>
          <p:cNvPr id="15"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现代非药物治疗的发展得益于科技进步和医学模式的转变。</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nvPr>
        </p:nvSpPr>
        <p:spPr/>
        <p:txBody>
          <a:bodyPr/>
          <a:lstStyle/>
          <a:p>
            <a:r>
              <a:rPr lang="zh-CN" altLang="en-US"/>
              <a:t>理论基础</a:t>
            </a:r>
            <a:endParaRPr lang="zh-CN" altLang="en-US"/>
          </a:p>
        </p:txBody>
      </p:sp>
      <p:sp>
        <p:nvSpPr>
          <p:cNvPr id="31" name="五边形 30"/>
          <p:cNvSpPr/>
          <p:nvPr>
            <p:custDataLst>
              <p:tags r:id="rId2"/>
            </p:custDataLst>
          </p:nvPr>
        </p:nvSpPr>
        <p:spPr>
          <a:xfrm>
            <a:off x="608400" y="3293207"/>
            <a:ext cx="2907318" cy="1181787"/>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7" name="燕尾形 36"/>
          <p:cNvSpPr/>
          <p:nvPr>
            <p:custDataLst>
              <p:tags r:id="rId3"/>
            </p:custDataLst>
          </p:nvPr>
        </p:nvSpPr>
        <p:spPr>
          <a:xfrm>
            <a:off x="3220492" y="3293207"/>
            <a:ext cx="2907318" cy="1181787"/>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8" name="燕尾形 37"/>
          <p:cNvSpPr/>
          <p:nvPr>
            <p:custDataLst>
              <p:tags r:id="rId4"/>
            </p:custDataLst>
          </p:nvPr>
        </p:nvSpPr>
        <p:spPr>
          <a:xfrm>
            <a:off x="8444676" y="3293207"/>
            <a:ext cx="2907318" cy="1181787"/>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9" name="燕尾形 38"/>
          <p:cNvSpPr/>
          <p:nvPr>
            <p:custDataLst>
              <p:tags r:id="rId5"/>
            </p:custDataLst>
          </p:nvPr>
        </p:nvSpPr>
        <p:spPr>
          <a:xfrm>
            <a:off x="5832584" y="3293207"/>
            <a:ext cx="2907318" cy="1181787"/>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4"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理论基础包括中医理论和现代医学理论</a:t>
            </a:r>
            <a:endParaRPr lang="zh-CN" altLang="en-US" sz="1400" spc="150">
              <a:solidFill>
                <a:schemeClr val="tx1"/>
              </a:solidFill>
              <a:effectLst/>
              <a:uFillTx/>
              <a:latin typeface="+mn-ea"/>
              <a:sym typeface="+mn-ea"/>
            </a:endParaRPr>
          </a:p>
        </p:txBody>
      </p:sp>
      <p:sp>
        <p:nvSpPr>
          <p:cNvPr id="7"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非药物治疗基于整体观念和个体化治疗的原则</a:t>
            </a:r>
            <a:endParaRPr lang="zh-CN" altLang="en-US" sz="1400" spc="150">
              <a:solidFill>
                <a:schemeClr val="tx1"/>
              </a:solidFill>
              <a:effectLst/>
              <a:uFillTx/>
              <a:latin typeface="+mn-ea"/>
              <a:sym typeface="+mn-ea"/>
            </a:endParaRPr>
          </a:p>
        </p:txBody>
      </p:sp>
      <p:sp>
        <p:nvSpPr>
          <p:cNvPr id="8"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中医理论强调阴阳平衡和五行相生相克</a:t>
            </a:r>
            <a:endParaRPr lang="zh-CN" altLang="en-US" sz="1400" spc="150">
              <a:solidFill>
                <a:schemeClr val="tx1"/>
              </a:solidFill>
              <a:effectLst/>
              <a:uFillTx/>
              <a:latin typeface="+mn-ea"/>
              <a:sym typeface="+mn-ea"/>
            </a:endParaRPr>
          </a:p>
        </p:txBody>
      </p:sp>
      <p:sp>
        <p:nvSpPr>
          <p:cNvPr id="9"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现代医学理论注重生理、心理和社会的综合治疗</a:t>
            </a:r>
            <a:endParaRPr lang="zh-CN" altLang="en-US" sz="1400" spc="150">
              <a:solidFill>
                <a:schemeClr val="tx1"/>
              </a:solidFill>
              <a:effectLst/>
              <a:uFillTx/>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nvPr>
        </p:nvSpPr>
        <p:spPr/>
        <p:txBody>
          <a:bodyPr/>
          <a:lstStyle/>
          <a:p>
            <a:r>
              <a:rPr lang="zh-CN" altLang="en-US"/>
              <a:t>适用范围</a:t>
            </a:r>
            <a:endParaRPr lang="zh-CN" altLang="en-US"/>
          </a:p>
        </p:txBody>
      </p:sp>
      <p:sp>
        <p:nvSpPr>
          <p:cNvPr id="16"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7"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8"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28"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适用阶段：适用于疾病的预防、治疗和康复阶段</a:t>
            </a:r>
            <a:endParaRPr lang="en-US" altLang="zh-CN">
              <a:solidFill>
                <a:schemeClr val="dk1">
                  <a:lumMod val="80000"/>
                  <a:lumOff val="20000"/>
                </a:schemeClr>
              </a:solidFill>
              <a:latin typeface="+mn-ea"/>
              <a:sym typeface="+mn-ea"/>
            </a:endParaRPr>
          </a:p>
        </p:txBody>
      </p:sp>
      <p:sp>
        <p:nvSpPr>
          <p:cNvPr id="53"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54"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55"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57"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适用人群：适用于各种年龄段和健康状况的人群</a:t>
            </a:r>
            <a:endParaRPr lang="zh-CN" altLang="en-US">
              <a:solidFill>
                <a:schemeClr val="dk1">
                  <a:lumMod val="80000"/>
                  <a:lumOff val="20000"/>
                </a:schemeClr>
              </a:solidFill>
              <a:latin typeface="+mn-ea"/>
              <a:sym typeface="+mn-ea"/>
            </a:endParaRPr>
          </a:p>
        </p:txBody>
      </p:sp>
      <p:sp>
        <p:nvSpPr>
          <p:cNvPr id="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7"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8"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9"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适用病症：适用于多种疾病，如疼痛、焦虑、抑郁等</a:t>
            </a:r>
            <a:endParaRPr lang="zh-CN" altLang="en-US">
              <a:solidFill>
                <a:schemeClr val="dk1">
                  <a:lumMod val="80000"/>
                  <a:lumOff val="20000"/>
                </a:schemeClr>
              </a:solidFill>
              <a:latin typeface="+mn-ea"/>
              <a:sym typeface="+mn-ea"/>
            </a:endParaRPr>
          </a:p>
        </p:txBody>
      </p:sp>
      <p:sp>
        <p:nvSpPr>
          <p:cNvPr id="10"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1"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2"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3"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适用场景：适用于医院、诊所、家庭等多种场景</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idx="4"/>
            <p:custDataLst>
              <p:tags r:id="rId2"/>
            </p:custDataLst>
          </p:nvPr>
        </p:nvSpPr>
        <p:spPr/>
        <p:txBody>
          <a:bodyPr/>
          <a:lstStyle/>
          <a:p>
            <a:r>
              <a:rPr lang="zh-CN" altLang="en-US"/>
              <a:t>替代疗法</a:t>
            </a:r>
            <a:endParaRPr lang="zh-CN" altLang="en-US"/>
          </a:p>
        </p:txBody>
      </p:sp>
      <p:sp>
        <p:nvSpPr>
          <p:cNvPr id="9" name="文本占位符 8"/>
          <p:cNvSpPr>
            <a:spLocks noGrp="1"/>
          </p:cNvSpPr>
          <p:nvPr>
            <p:ph type="body" idx="3"/>
            <p:custDataLst>
              <p:tags r:id="rId3"/>
            </p:custDataLst>
          </p:nvPr>
        </p:nvSpPr>
        <p:spPr/>
        <p:txBody>
          <a:bodyPr/>
          <a:lstStyle/>
          <a:p>
            <a:r>
              <a:rPr lang="zh-CN" altLang="en-US"/>
              <a:t>02</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nvPr>
        </p:nvSpPr>
        <p:spPr/>
        <p:txBody>
          <a:bodyPr/>
          <a:lstStyle/>
          <a:p>
            <a:r>
              <a:rPr lang="zh-CN" altLang="en-US"/>
              <a:t>定义和分类</a:t>
            </a:r>
            <a:endParaRPr lang="zh-CN" altLang="en-US"/>
          </a:p>
        </p:txBody>
      </p:sp>
      <p:sp>
        <p:nvSpPr>
          <p:cNvPr id="4"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5"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6"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7"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1"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2"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3"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8"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a:latin typeface="+mn-ea"/>
                <a:ea typeface="+mn-ea"/>
              </a:rPr>
              <a:t>替代疗法可以作为传统医学的补充或替代，以缓解疼痛、减轻症状、促进康复和提高生活质量。</a:t>
            </a:r>
            <a:endParaRPr lang="zh-CN" altLang="en-US" sz="2200">
              <a:latin typeface="+mn-ea"/>
              <a:ea typeface="+mn-ea"/>
            </a:endParaRPr>
          </a:p>
        </p:txBody>
      </p:sp>
      <p:sp>
        <p:nvSpPr>
          <p:cNvPr id="9"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fontScale="9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替代疗法在某些情况下可能有助于减少对药物的依赖和副作用，但并非所有替代疗法都经过科学验证，因此在使用前应咨询专业医生或医疗保健提供者。</a:t>
            </a:r>
            <a:endParaRPr lang="zh-CN" altLang="en-US" sz="2400">
              <a:latin typeface="+mn-ea"/>
              <a:ea typeface="+mn-ea"/>
            </a:endParaRPr>
          </a:p>
        </p:txBody>
      </p:sp>
      <p:sp>
        <p:nvSpPr>
          <p:cNvPr id="14"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a:latin typeface="+mn-ea"/>
                <a:ea typeface="+mn-ea"/>
              </a:rPr>
              <a:t>替代疗法是指使用非传统医学的方法来治疗疾病或缓解症状的疗法。</a:t>
            </a:r>
            <a:endParaRPr lang="zh-CN" altLang="en-US" sz="2200">
              <a:latin typeface="+mn-ea"/>
              <a:ea typeface="+mn-ea"/>
            </a:endParaRPr>
          </a:p>
        </p:txBody>
      </p:sp>
      <p:sp>
        <p:nvSpPr>
          <p:cNvPr id="15"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a:latin typeface="+mn-ea"/>
                <a:ea typeface="+mn-ea"/>
              </a:rPr>
              <a:t>替代疗法通常包括自然疗法、物理疗法、精神疗法和基于信仰的疗法等。</a:t>
            </a:r>
            <a:endParaRPr lang="zh-CN" altLang="en-US" sz="2200">
              <a:latin typeface="+mn-ea"/>
              <a:ea typeface="+mn-ea"/>
            </a:endParaRPr>
          </a:p>
        </p:txBody>
      </p:sp>
    </p:spTree>
    <p:custDataLst>
      <p:tags r:id="rId1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nvPr>
        </p:nvSpPr>
        <p:spPr/>
        <p:txBody>
          <a:bodyPr/>
          <a:lstStyle/>
          <a:p>
            <a:r>
              <a:rPr lang="zh-CN" altLang="en-US"/>
              <a:t>常见替代疗法</a:t>
            </a:r>
            <a:endParaRPr lang="zh-CN" altLang="en-US"/>
          </a:p>
        </p:txBody>
      </p:sp>
      <p:sp>
        <p:nvSpPr>
          <p:cNvPr id="4" name="五边形 16"/>
          <p:cNvSpPr/>
          <p:nvPr>
            <p:custDataLst>
              <p:tags r:id="rId2"/>
            </p:custDataLst>
          </p:nvPr>
        </p:nvSpPr>
        <p:spPr>
          <a:xfrm rot="16200000" flipH="1">
            <a:off x="7128912" y="1615857"/>
            <a:ext cx="855618" cy="2489664"/>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5" name="五边形 17"/>
          <p:cNvSpPr/>
          <p:nvPr>
            <p:custDataLst>
              <p:tags r:id="rId3"/>
            </p:custDataLst>
          </p:nvPr>
        </p:nvSpPr>
        <p:spPr>
          <a:xfrm rot="16200000" flipH="1">
            <a:off x="7150060" y="4389398"/>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6"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7"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8" name="五边形 2"/>
          <p:cNvSpPr/>
          <p:nvPr>
            <p:custDataLst>
              <p:tags r:id="rId6"/>
            </p:custDataLst>
          </p:nvPr>
        </p:nvSpPr>
        <p:spPr>
          <a:xfrm rot="16200000" flipH="1">
            <a:off x="1424826" y="1616498"/>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9" name="五边形 3"/>
          <p:cNvSpPr/>
          <p:nvPr>
            <p:custDataLst>
              <p:tags r:id="rId7"/>
            </p:custDataLst>
          </p:nvPr>
        </p:nvSpPr>
        <p:spPr>
          <a:xfrm rot="16200000" flipH="1">
            <a:off x="1447255" y="4389398"/>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1"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3"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针灸疗法：通过刺激穴位来调节身体功能，达到治疗疾病的目的。</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拔罐疗法：通过负压吸引作用，使局部皮肤充血、淤血，以达到治疗目的。</a:t>
            </a:r>
            <a:endParaRPr sz="2000" err="1">
              <a:solidFill>
                <a:schemeClr val="tx1">
                  <a:lumMod val="75000"/>
                  <a:lumOff val="25000"/>
                </a:schemeClr>
              </a:solidFill>
              <a:latin typeface="+mn-ea"/>
              <a:ea typeface="+mn-ea"/>
              <a:cs typeface="+mn-ea"/>
              <a:sym typeface="+mn-lt"/>
            </a:endParaRPr>
          </a:p>
        </p:txBody>
      </p:sp>
      <p:sp>
        <p:nvSpPr>
          <p:cNvPr id="15" name="五边形 9"/>
          <p:cNvSpPr/>
          <p:nvPr>
            <p:custDataLst>
              <p:tags r:id="rId12"/>
            </p:custDataLst>
          </p:nvPr>
        </p:nvSpPr>
        <p:spPr>
          <a:xfrm rot="16200000" flipH="1">
            <a:off x="4350245" y="1629315"/>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6" name="五边形 10"/>
          <p:cNvSpPr/>
          <p:nvPr>
            <p:custDataLst>
              <p:tags r:id="rId13"/>
            </p:custDataLst>
          </p:nvPr>
        </p:nvSpPr>
        <p:spPr>
          <a:xfrm rot="16200000" flipH="1">
            <a:off x="4372033" y="4402215"/>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7"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8"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0" name="五边形 23"/>
          <p:cNvSpPr/>
          <p:nvPr>
            <p:custDataLst>
              <p:tags r:id="rId16"/>
            </p:custDataLst>
          </p:nvPr>
        </p:nvSpPr>
        <p:spPr>
          <a:xfrm rot="16200000" flipH="1">
            <a:off x="9906298" y="1654307"/>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1" name="五边形 24"/>
          <p:cNvSpPr/>
          <p:nvPr>
            <p:custDataLst>
              <p:tags r:id="rId17"/>
            </p:custDataLst>
          </p:nvPr>
        </p:nvSpPr>
        <p:spPr>
          <a:xfrm rot="16200000" flipH="1">
            <a:off x="9928087" y="4425926"/>
            <a:ext cx="813383" cy="223552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3"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4"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9"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lnSpcReduction="20000"/>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气功疗法：通过调节呼吸和意念来达到锻炼身体和内心的效果，对于身心健康有很大的益处。</a:t>
            </a:r>
            <a:endParaRPr sz="2000" err="1">
              <a:solidFill>
                <a:schemeClr val="tx1">
                  <a:lumMod val="75000"/>
                  <a:lumOff val="25000"/>
                </a:schemeClr>
              </a:solidFill>
              <a:latin typeface="+mn-ea"/>
              <a:ea typeface="+mn-ea"/>
              <a:cs typeface="+mn-ea"/>
              <a:sym typeface="+mn-lt"/>
            </a:endParaRPr>
          </a:p>
        </p:txBody>
      </p:sp>
      <p:sp>
        <p:nvSpPr>
          <p:cNvPr id="3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推拿按摩：通过手法按摩来缓解肌肉紧张和疼痛，促进血液循环。</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nvPr>
        </p:nvSpPr>
        <p:spPr/>
        <p:txBody>
          <a:bodyPr/>
          <a:lstStyle/>
          <a:p>
            <a:r>
              <a:rPr lang="zh-CN" altLang="en-US"/>
              <a:t>替代疗法的理论基础</a:t>
            </a:r>
            <a:endParaRPr lang="zh-CN" altLang="en-US"/>
          </a:p>
        </p:txBody>
      </p:sp>
      <p:sp>
        <p:nvSpPr>
          <p:cNvPr id="4" name="圆角矩形 3"/>
          <p:cNvSpPr/>
          <p:nvPr>
            <p:custDataLst>
              <p:tags r:id="rId2"/>
            </p:custDataLst>
          </p:nvPr>
        </p:nvSpPr>
        <p:spPr>
          <a:xfrm>
            <a:off x="804630" y="1578743"/>
            <a:ext cx="4815576" cy="2100107"/>
          </a:xfrm>
          <a:prstGeom prst="roundRect">
            <a:avLst>
              <a:gd name="adj" fmla="val 7078"/>
            </a:avLst>
          </a:prstGeom>
          <a:gradFill>
            <a:gsLst>
              <a:gs pos="0">
                <a:schemeClr val="bg1"/>
              </a:gs>
              <a:gs pos="80000">
                <a:schemeClr val="accent1">
                  <a:lumMod val="20000"/>
                  <a:lumOff val="80000"/>
                  <a:alpha val="34000"/>
                </a:schemeClr>
              </a:gs>
            </a:gsLst>
            <a:lin ang="10800000" scaled="0"/>
          </a:gradFill>
          <a:ln w="25400">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 name="正文"/>
          <p:cNvSpPr txBox="1"/>
          <p:nvPr>
            <p:custDataLst>
              <p:tags r:id="rId3"/>
            </p:custDataLst>
          </p:nvPr>
        </p:nvSpPr>
        <p:spPr>
          <a:xfrm>
            <a:off x="1248529" y="2485593"/>
            <a:ext cx="4377392" cy="1192622"/>
          </a:xfrm>
          <a:prstGeom prst="rect">
            <a:avLst/>
          </a:prstGeom>
          <a:noFill/>
        </p:spPr>
        <p:txBody>
          <a:bodyPr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a:solidFill>
                  <a:schemeClr val="tx1">
                    <a:lumMod val="65000"/>
                    <a:lumOff val="35000"/>
                  </a:schemeClr>
                </a:solidFill>
                <a:uFillTx/>
                <a:latin typeface="+中文正文" charset="0"/>
              </a:rPr>
              <a:t>替代疗法是一种通过非药物手段来治疗疾病的方法，其理论基础主要基于自然疗法、整体医学和能量医学等理念。</a:t>
            </a:r>
            <a:endParaRPr lang="zh-CN" altLang="en-US" sz="1600">
              <a:solidFill>
                <a:schemeClr val="tx1">
                  <a:lumMod val="65000"/>
                  <a:lumOff val="35000"/>
                </a:schemeClr>
              </a:solidFill>
              <a:uFillTx/>
              <a:latin typeface="+中文正文" charset="0"/>
            </a:endParaRPr>
          </a:p>
        </p:txBody>
      </p:sp>
      <p:sp>
        <p:nvSpPr>
          <p:cNvPr id="6" name="标题"/>
          <p:cNvSpPr txBox="1"/>
          <p:nvPr>
            <p:custDataLst>
              <p:tags r:id="rId4"/>
            </p:custDataLst>
          </p:nvPr>
        </p:nvSpPr>
        <p:spPr>
          <a:xfrm>
            <a:off x="1248529" y="2022008"/>
            <a:ext cx="3577866" cy="452790"/>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7" name="任意多边形: 形状 23"/>
          <p:cNvSpPr>
            <a:spLocks noChangeAspect="1"/>
          </p:cNvSpPr>
          <p:nvPr>
            <p:custDataLst>
              <p:tags r:id="rId5"/>
            </p:custDataLst>
          </p:nvPr>
        </p:nvSpPr>
        <p:spPr>
          <a:xfrm rot="5400000" flipV="1">
            <a:off x="412170" y="2311590"/>
            <a:ext cx="794446" cy="401986"/>
          </a:xfrm>
          <a:custGeom>
            <a:gdLst>
              <a:gd name="connsiteX0" fmla="*/ 113342 w 2706312"/>
              <a:gd name="connsiteY0" fmla="*/ 3177308 h 3177308"/>
              <a:gd name="connsiteX1" fmla="*/ 348842 w 2706312"/>
              <a:gd name="connsiteY1" fmla="*/ 3177308 h 3177308"/>
              <a:gd name="connsiteX2" fmla="*/ 348855 w 2706312"/>
              <a:gd name="connsiteY2" fmla="*/ 3177305 h 3177308"/>
              <a:gd name="connsiteX3" fmla="*/ 1172090 w 2706312"/>
              <a:gd name="connsiteY3" fmla="*/ 3177305 h 3177308"/>
              <a:gd name="connsiteX4" fmla="*/ 1172111 w 2706312"/>
              <a:gd name="connsiteY4" fmla="*/ 3177308 h 3177308"/>
              <a:gd name="connsiteX5" fmla="*/ 1407610 w 2706312"/>
              <a:gd name="connsiteY5" fmla="*/ 3177308 h 3177308"/>
              <a:gd name="connsiteX6" fmla="*/ 1497188 w 2706312"/>
              <a:gd name="connsiteY6" fmla="*/ 3133283 h 3177308"/>
              <a:gd name="connsiteX7" fmla="*/ 1765420 w 2706312"/>
              <a:gd name="connsiteY7" fmla="*/ 2785650 h 3177308"/>
              <a:gd name="connsiteX8" fmla="*/ 1766217 w 2706312"/>
              <a:gd name="connsiteY8" fmla="*/ 2784239 h 3177308"/>
              <a:gd name="connsiteX9" fmla="*/ 2422849 w 2706312"/>
              <a:gd name="connsiteY9" fmla="*/ 1974725 h 3177308"/>
              <a:gd name="connsiteX10" fmla="*/ 2424671 w 2706312"/>
              <a:gd name="connsiteY10" fmla="*/ 1973732 h 3177308"/>
              <a:gd name="connsiteX11" fmla="*/ 2688392 w 2706312"/>
              <a:gd name="connsiteY11" fmla="*/ 1658191 h 3177308"/>
              <a:gd name="connsiteX12" fmla="*/ 2706312 w 2706312"/>
              <a:gd name="connsiteY12" fmla="*/ 1593950 h 3177308"/>
              <a:gd name="connsiteX13" fmla="*/ 2705655 w 2706312"/>
              <a:gd name="connsiteY13" fmla="*/ 1588654 h 3177308"/>
              <a:gd name="connsiteX14" fmla="*/ 2706312 w 2706312"/>
              <a:gd name="connsiteY14" fmla="*/ 1583358 h 3177308"/>
              <a:gd name="connsiteX15" fmla="*/ 2688392 w 2706312"/>
              <a:gd name="connsiteY15" fmla="*/ 1519117 h 3177308"/>
              <a:gd name="connsiteX16" fmla="*/ 2424671 w 2706312"/>
              <a:gd name="connsiteY16" fmla="*/ 1203576 h 3177308"/>
              <a:gd name="connsiteX17" fmla="*/ 2422849 w 2706312"/>
              <a:gd name="connsiteY17" fmla="*/ 1202583 h 3177308"/>
              <a:gd name="connsiteX18" fmla="*/ 1766217 w 2706312"/>
              <a:gd name="connsiteY18" fmla="*/ 393069 h 3177308"/>
              <a:gd name="connsiteX19" fmla="*/ 1765420 w 2706312"/>
              <a:gd name="connsiteY19" fmla="*/ 391658 h 3177308"/>
              <a:gd name="connsiteX20" fmla="*/ 1497188 w 2706312"/>
              <a:gd name="connsiteY20" fmla="*/ 44025 h 3177308"/>
              <a:gd name="connsiteX21" fmla="*/ 1407610 w 2706312"/>
              <a:gd name="connsiteY21" fmla="*/ 0 h 3177308"/>
              <a:gd name="connsiteX22" fmla="*/ 1172111 w 2706312"/>
              <a:gd name="connsiteY22" fmla="*/ 0 h 3177308"/>
              <a:gd name="connsiteX23" fmla="*/ 1172090 w 2706312"/>
              <a:gd name="connsiteY23" fmla="*/ 3 h 3177308"/>
              <a:gd name="connsiteX24" fmla="*/ 348855 w 2706312"/>
              <a:gd name="connsiteY24" fmla="*/ 3 h 3177308"/>
              <a:gd name="connsiteX25" fmla="*/ 348842 w 2706312"/>
              <a:gd name="connsiteY25" fmla="*/ 0 h 3177308"/>
              <a:gd name="connsiteX26" fmla="*/ 113342 w 2706312"/>
              <a:gd name="connsiteY26" fmla="*/ 0 h 3177308"/>
              <a:gd name="connsiteX27" fmla="*/ 113321 w 2706312"/>
              <a:gd name="connsiteY27" fmla="*/ 3 h 3177308"/>
              <a:gd name="connsiteX28" fmla="*/ 112463 w 2706312"/>
              <a:gd name="connsiteY28" fmla="*/ 3 h 3177308"/>
              <a:gd name="connsiteX29" fmla="*/ 112477 w 2706312"/>
              <a:gd name="connsiteY29" fmla="*/ 125 h 3177308"/>
              <a:gd name="connsiteX30" fmla="*/ 80173 w 2706312"/>
              <a:gd name="connsiteY30" fmla="*/ 4782 h 3177308"/>
              <a:gd name="connsiteX31" fmla="*/ 23765 w 2706312"/>
              <a:gd name="connsiteY31" fmla="*/ 182260 h 3177308"/>
              <a:gd name="connsiteX32" fmla="*/ 291997 w 2706312"/>
              <a:gd name="connsiteY32" fmla="*/ 529893 h 3177308"/>
              <a:gd name="connsiteX33" fmla="*/ 300578 w 2706312"/>
              <a:gd name="connsiteY33" fmla="*/ 536908 h 3177308"/>
              <a:gd name="connsiteX34" fmla="*/ 1151328 w 2706312"/>
              <a:gd name="connsiteY34" fmla="*/ 1583356 h 3177308"/>
              <a:gd name="connsiteX35" fmla="*/ 1151324 w 2706312"/>
              <a:gd name="connsiteY35" fmla="*/ 1583356 h 3177308"/>
              <a:gd name="connsiteX36" fmla="*/ 1147017 w 2706312"/>
              <a:gd name="connsiteY36" fmla="*/ 1588654 h 3177308"/>
              <a:gd name="connsiteX37" fmla="*/ 1151324 w 2706312"/>
              <a:gd name="connsiteY37" fmla="*/ 1593952 h 3177308"/>
              <a:gd name="connsiteX38" fmla="*/ 1151328 w 2706312"/>
              <a:gd name="connsiteY38" fmla="*/ 1593952 h 3177308"/>
              <a:gd name="connsiteX39" fmla="*/ 300578 w 2706312"/>
              <a:gd name="connsiteY39" fmla="*/ 2640400 h 3177308"/>
              <a:gd name="connsiteX40" fmla="*/ 291997 w 2706312"/>
              <a:gd name="connsiteY40" fmla="*/ 2647415 h 3177308"/>
              <a:gd name="connsiteX41" fmla="*/ 23765 w 2706312"/>
              <a:gd name="connsiteY41" fmla="*/ 2995048 h 3177308"/>
              <a:gd name="connsiteX42" fmla="*/ 80173 w 2706312"/>
              <a:gd name="connsiteY42" fmla="*/ 3172526 h 3177308"/>
              <a:gd name="connsiteX43" fmla="*/ 112477 w 2706312"/>
              <a:gd name="connsiteY43" fmla="*/ 3177183 h 3177308"/>
              <a:gd name="connsiteX44" fmla="*/ 112463 w 2706312"/>
              <a:gd name="connsiteY44" fmla="*/ 3177305 h 3177308"/>
              <a:gd name="connsiteX45" fmla="*/ 113321 w 2706312"/>
              <a:gd name="connsiteY45" fmla="*/ 3177305 h 31773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51" h="633">
                <a:moveTo>
                  <a:pt x="19" y="633"/>
                </a:moveTo>
                <a:lnTo>
                  <a:pt x="57" y="633"/>
                </a:lnTo>
                <a:lnTo>
                  <a:pt x="57" y="633"/>
                </a:lnTo>
                <a:lnTo>
                  <a:pt x="192" y="633"/>
                </a:lnTo>
                <a:lnTo>
                  <a:pt x="192" y="633"/>
                </a:lnTo>
                <a:lnTo>
                  <a:pt x="231" y="633"/>
                </a:lnTo>
                <a:cubicBezTo>
                  <a:pt x="236" y="633"/>
                  <a:pt x="242" y="630"/>
                  <a:pt x="245" y="624"/>
                </a:cubicBezTo>
                <a:lnTo>
                  <a:pt x="289" y="555"/>
                </a:lnTo>
                <a:lnTo>
                  <a:pt x="289" y="555"/>
                </a:lnTo>
                <a:lnTo>
                  <a:pt x="397" y="393"/>
                </a:lnTo>
                <a:lnTo>
                  <a:pt x="397" y="393"/>
                </a:lnTo>
                <a:lnTo>
                  <a:pt x="440" y="330"/>
                </a:lnTo>
                <a:cubicBezTo>
                  <a:pt x="442" y="328"/>
                  <a:pt x="443" y="323"/>
                  <a:pt x="443" y="318"/>
                </a:cubicBezTo>
                <a:lnTo>
                  <a:pt x="443" y="317"/>
                </a:lnTo>
                <a:lnTo>
                  <a:pt x="443" y="316"/>
                </a:lnTo>
                <a:cubicBezTo>
                  <a:pt x="443" y="311"/>
                  <a:pt x="442" y="306"/>
                  <a:pt x="440" y="303"/>
                </a:cubicBezTo>
                <a:lnTo>
                  <a:pt x="397" y="240"/>
                </a:lnTo>
                <a:lnTo>
                  <a:pt x="397" y="240"/>
                </a:lnTo>
                <a:lnTo>
                  <a:pt x="289" y="78"/>
                </a:lnTo>
                <a:lnTo>
                  <a:pt x="289" y="78"/>
                </a:lnTo>
                <a:lnTo>
                  <a:pt x="245" y="9"/>
                </a:lnTo>
                <a:cubicBezTo>
                  <a:pt x="242" y="3"/>
                  <a:pt x="236" y="0"/>
                  <a:pt x="231" y="0"/>
                </a:cubicBezTo>
                <a:lnTo>
                  <a:pt x="192" y="0"/>
                </a:lnTo>
                <a:lnTo>
                  <a:pt x="192" y="0"/>
                </a:lnTo>
                <a:lnTo>
                  <a:pt x="57" y="0"/>
                </a:lnTo>
                <a:lnTo>
                  <a:pt x="57" y="0"/>
                </a:lnTo>
                <a:lnTo>
                  <a:pt x="19" y="0"/>
                </a:lnTo>
                <a:lnTo>
                  <a:pt x="19" y="0"/>
                </a:lnTo>
                <a:lnTo>
                  <a:pt x="18" y="0"/>
                </a:lnTo>
                <a:lnTo>
                  <a:pt x="18" y="0"/>
                </a:lnTo>
                <a:lnTo>
                  <a:pt x="13" y="1"/>
                </a:lnTo>
                <a:cubicBezTo>
                  <a:pt x="1" y="5"/>
                  <a:pt x="-4" y="23"/>
                  <a:pt x="4" y="36"/>
                </a:cubicBezTo>
                <a:lnTo>
                  <a:pt x="48" y="106"/>
                </a:lnTo>
                <a:lnTo>
                  <a:pt x="49" y="107"/>
                </a:lnTo>
                <a:lnTo>
                  <a:pt x="189" y="316"/>
                </a:lnTo>
                <a:lnTo>
                  <a:pt x="189" y="316"/>
                </a:lnTo>
                <a:lnTo>
                  <a:pt x="188" y="317"/>
                </a:lnTo>
                <a:lnTo>
                  <a:pt x="189" y="318"/>
                </a:lnTo>
                <a:lnTo>
                  <a:pt x="189" y="318"/>
                </a:lnTo>
                <a:lnTo>
                  <a:pt x="49" y="526"/>
                </a:lnTo>
                <a:lnTo>
                  <a:pt x="48" y="528"/>
                </a:lnTo>
                <a:lnTo>
                  <a:pt x="4" y="597"/>
                </a:lnTo>
                <a:cubicBezTo>
                  <a:pt x="-4" y="610"/>
                  <a:pt x="1" y="628"/>
                  <a:pt x="13" y="632"/>
                </a:cubicBezTo>
                <a:lnTo>
                  <a:pt x="18" y="633"/>
                </a:lnTo>
                <a:lnTo>
                  <a:pt x="18" y="633"/>
                </a:lnTo>
                <a:lnTo>
                  <a:pt x="19" y="633"/>
                </a:lnTo>
                <a:lnTo>
                  <a:pt x="19" y="633"/>
                </a:lnTo>
                <a:close/>
                <a:moveTo>
                  <a:pt x="423" y="633"/>
                </a:moveTo>
                <a:lnTo>
                  <a:pt x="461" y="633"/>
                </a:lnTo>
                <a:lnTo>
                  <a:pt x="461" y="633"/>
                </a:lnTo>
                <a:lnTo>
                  <a:pt x="596" y="633"/>
                </a:lnTo>
                <a:lnTo>
                  <a:pt x="596" y="633"/>
                </a:lnTo>
                <a:lnTo>
                  <a:pt x="635" y="633"/>
                </a:lnTo>
                <a:cubicBezTo>
                  <a:pt x="640" y="633"/>
                  <a:pt x="646" y="630"/>
                  <a:pt x="649" y="624"/>
                </a:cubicBezTo>
                <a:lnTo>
                  <a:pt x="693" y="555"/>
                </a:lnTo>
                <a:lnTo>
                  <a:pt x="693" y="555"/>
                </a:lnTo>
                <a:lnTo>
                  <a:pt x="801" y="393"/>
                </a:lnTo>
                <a:lnTo>
                  <a:pt x="801" y="393"/>
                </a:lnTo>
                <a:lnTo>
                  <a:pt x="845" y="330"/>
                </a:lnTo>
                <a:cubicBezTo>
                  <a:pt x="847" y="328"/>
                  <a:pt x="847" y="323"/>
                  <a:pt x="847" y="318"/>
                </a:cubicBezTo>
                <a:lnTo>
                  <a:pt x="847" y="317"/>
                </a:lnTo>
                <a:lnTo>
                  <a:pt x="847" y="316"/>
                </a:lnTo>
                <a:cubicBezTo>
                  <a:pt x="847" y="311"/>
                  <a:pt x="847" y="306"/>
                  <a:pt x="845" y="303"/>
                </a:cubicBezTo>
                <a:lnTo>
                  <a:pt x="801" y="240"/>
                </a:lnTo>
                <a:lnTo>
                  <a:pt x="801" y="240"/>
                </a:lnTo>
                <a:lnTo>
                  <a:pt x="693" y="78"/>
                </a:lnTo>
                <a:lnTo>
                  <a:pt x="693" y="78"/>
                </a:lnTo>
                <a:lnTo>
                  <a:pt x="649" y="9"/>
                </a:lnTo>
                <a:cubicBezTo>
                  <a:pt x="646" y="3"/>
                  <a:pt x="640" y="0"/>
                  <a:pt x="635" y="0"/>
                </a:cubicBezTo>
                <a:lnTo>
                  <a:pt x="596" y="0"/>
                </a:lnTo>
                <a:lnTo>
                  <a:pt x="596" y="0"/>
                </a:lnTo>
                <a:lnTo>
                  <a:pt x="461" y="0"/>
                </a:lnTo>
                <a:lnTo>
                  <a:pt x="461" y="0"/>
                </a:lnTo>
                <a:lnTo>
                  <a:pt x="423" y="0"/>
                </a:lnTo>
                <a:lnTo>
                  <a:pt x="423" y="0"/>
                </a:lnTo>
                <a:lnTo>
                  <a:pt x="422" y="0"/>
                </a:lnTo>
                <a:lnTo>
                  <a:pt x="422" y="0"/>
                </a:lnTo>
                <a:lnTo>
                  <a:pt x="417" y="1"/>
                </a:lnTo>
                <a:cubicBezTo>
                  <a:pt x="405" y="5"/>
                  <a:pt x="400" y="23"/>
                  <a:pt x="408" y="36"/>
                </a:cubicBezTo>
                <a:lnTo>
                  <a:pt x="452" y="106"/>
                </a:lnTo>
                <a:lnTo>
                  <a:pt x="453" y="107"/>
                </a:lnTo>
                <a:lnTo>
                  <a:pt x="593" y="316"/>
                </a:lnTo>
                <a:lnTo>
                  <a:pt x="593" y="316"/>
                </a:lnTo>
                <a:lnTo>
                  <a:pt x="592" y="317"/>
                </a:lnTo>
                <a:lnTo>
                  <a:pt x="593" y="318"/>
                </a:lnTo>
                <a:lnTo>
                  <a:pt x="593" y="318"/>
                </a:lnTo>
                <a:lnTo>
                  <a:pt x="453" y="526"/>
                </a:lnTo>
                <a:lnTo>
                  <a:pt x="452" y="527"/>
                </a:lnTo>
                <a:lnTo>
                  <a:pt x="408" y="597"/>
                </a:lnTo>
                <a:cubicBezTo>
                  <a:pt x="400" y="610"/>
                  <a:pt x="405" y="628"/>
                  <a:pt x="417" y="632"/>
                </a:cubicBezTo>
                <a:lnTo>
                  <a:pt x="422" y="633"/>
                </a:lnTo>
                <a:lnTo>
                  <a:pt x="422" y="633"/>
                </a:lnTo>
                <a:lnTo>
                  <a:pt x="423" y="633"/>
                </a:lnTo>
                <a:lnTo>
                  <a:pt x="423" y="633"/>
                </a:lnTo>
                <a:close/>
                <a:moveTo>
                  <a:pt x="827" y="633"/>
                </a:moveTo>
                <a:lnTo>
                  <a:pt x="865" y="633"/>
                </a:lnTo>
                <a:lnTo>
                  <a:pt x="865" y="633"/>
                </a:lnTo>
                <a:lnTo>
                  <a:pt x="1000" y="633"/>
                </a:lnTo>
                <a:lnTo>
                  <a:pt x="1000" y="633"/>
                </a:lnTo>
                <a:lnTo>
                  <a:pt x="1039" y="633"/>
                </a:lnTo>
                <a:cubicBezTo>
                  <a:pt x="1044" y="633"/>
                  <a:pt x="1050" y="630"/>
                  <a:pt x="1053" y="624"/>
                </a:cubicBezTo>
                <a:lnTo>
                  <a:pt x="1097" y="555"/>
                </a:lnTo>
                <a:lnTo>
                  <a:pt x="1097" y="555"/>
                </a:lnTo>
                <a:lnTo>
                  <a:pt x="1205" y="393"/>
                </a:lnTo>
                <a:lnTo>
                  <a:pt x="1205" y="393"/>
                </a:lnTo>
                <a:lnTo>
                  <a:pt x="1249" y="330"/>
                </a:lnTo>
                <a:cubicBezTo>
                  <a:pt x="1251" y="328"/>
                  <a:pt x="1251" y="323"/>
                  <a:pt x="1251" y="318"/>
                </a:cubicBezTo>
                <a:lnTo>
                  <a:pt x="1251" y="317"/>
                </a:lnTo>
                <a:lnTo>
                  <a:pt x="1251" y="316"/>
                </a:lnTo>
                <a:cubicBezTo>
                  <a:pt x="1251" y="311"/>
                  <a:pt x="1251" y="306"/>
                  <a:pt x="1249" y="303"/>
                </a:cubicBezTo>
                <a:lnTo>
                  <a:pt x="1205" y="240"/>
                </a:lnTo>
                <a:lnTo>
                  <a:pt x="1205" y="240"/>
                </a:lnTo>
                <a:lnTo>
                  <a:pt x="1097" y="78"/>
                </a:lnTo>
                <a:lnTo>
                  <a:pt x="1097" y="78"/>
                </a:lnTo>
                <a:lnTo>
                  <a:pt x="1053" y="9"/>
                </a:lnTo>
                <a:cubicBezTo>
                  <a:pt x="1050" y="3"/>
                  <a:pt x="1044" y="0"/>
                  <a:pt x="1039" y="0"/>
                </a:cubicBezTo>
                <a:lnTo>
                  <a:pt x="1000" y="0"/>
                </a:lnTo>
                <a:lnTo>
                  <a:pt x="1000" y="0"/>
                </a:lnTo>
                <a:lnTo>
                  <a:pt x="865" y="0"/>
                </a:lnTo>
                <a:lnTo>
                  <a:pt x="865" y="0"/>
                </a:lnTo>
                <a:lnTo>
                  <a:pt x="827" y="0"/>
                </a:lnTo>
                <a:lnTo>
                  <a:pt x="827" y="0"/>
                </a:lnTo>
                <a:lnTo>
                  <a:pt x="826" y="0"/>
                </a:lnTo>
                <a:lnTo>
                  <a:pt x="826" y="0"/>
                </a:lnTo>
                <a:lnTo>
                  <a:pt x="821" y="1"/>
                </a:lnTo>
                <a:cubicBezTo>
                  <a:pt x="809" y="5"/>
                  <a:pt x="804" y="23"/>
                  <a:pt x="812" y="36"/>
                </a:cubicBezTo>
                <a:lnTo>
                  <a:pt x="856" y="106"/>
                </a:lnTo>
                <a:lnTo>
                  <a:pt x="857" y="107"/>
                </a:lnTo>
                <a:lnTo>
                  <a:pt x="997" y="316"/>
                </a:lnTo>
                <a:lnTo>
                  <a:pt x="997" y="316"/>
                </a:lnTo>
                <a:lnTo>
                  <a:pt x="996" y="317"/>
                </a:lnTo>
                <a:lnTo>
                  <a:pt x="997" y="318"/>
                </a:lnTo>
                <a:lnTo>
                  <a:pt x="997" y="318"/>
                </a:lnTo>
                <a:lnTo>
                  <a:pt x="857" y="526"/>
                </a:lnTo>
                <a:lnTo>
                  <a:pt x="856" y="527"/>
                </a:lnTo>
                <a:lnTo>
                  <a:pt x="812" y="597"/>
                </a:lnTo>
                <a:cubicBezTo>
                  <a:pt x="804" y="610"/>
                  <a:pt x="809" y="628"/>
                  <a:pt x="821" y="632"/>
                </a:cubicBezTo>
                <a:lnTo>
                  <a:pt x="826" y="633"/>
                </a:lnTo>
                <a:lnTo>
                  <a:pt x="826" y="633"/>
                </a:lnTo>
                <a:lnTo>
                  <a:pt x="827" y="633"/>
                </a:lnTo>
                <a:lnTo>
                  <a:pt x="827" y="633"/>
                </a:lnTo>
                <a:close/>
              </a:path>
            </a:pathLst>
          </a:custGeom>
          <a:gradFill>
            <a:gsLst>
              <a:gs pos="0">
                <a:schemeClr val="accent1">
                  <a:lumMod val="60000"/>
                  <a:lumOff val="40000"/>
                  <a:alpha val="50000"/>
                </a:schemeClr>
              </a:gs>
              <a:gs pos="100000">
                <a:schemeClr val="accent1"/>
              </a:gs>
            </a:gsLst>
            <a:lin ang="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1400" b="1">
              <a:latin typeface="+mj-ea"/>
              <a:ea typeface="+mj-ea"/>
            </a:endParaRPr>
          </a:p>
        </p:txBody>
      </p:sp>
      <p:sp>
        <p:nvSpPr>
          <p:cNvPr id="8" name="圆角矩形 7"/>
          <p:cNvSpPr/>
          <p:nvPr>
            <p:custDataLst>
              <p:tags r:id="rId6"/>
            </p:custDataLst>
          </p:nvPr>
        </p:nvSpPr>
        <p:spPr>
          <a:xfrm>
            <a:off x="6762024" y="1578743"/>
            <a:ext cx="4815576" cy="2100107"/>
          </a:xfrm>
          <a:prstGeom prst="roundRect">
            <a:avLst>
              <a:gd name="adj" fmla="val 7078"/>
            </a:avLst>
          </a:prstGeom>
          <a:gradFill>
            <a:gsLst>
              <a:gs pos="0">
                <a:schemeClr val="bg1"/>
              </a:gs>
              <a:gs pos="80000">
                <a:schemeClr val="accent1">
                  <a:lumMod val="20000"/>
                  <a:lumOff val="80000"/>
                  <a:alpha val="34000"/>
                </a:schemeClr>
              </a:gs>
            </a:gsLst>
            <a:lin ang="10800000" scaled="0"/>
          </a:gradFill>
          <a:ln w="25400">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正文"/>
          <p:cNvSpPr txBox="1"/>
          <p:nvPr>
            <p:custDataLst>
              <p:tags r:id="rId7"/>
            </p:custDataLst>
          </p:nvPr>
        </p:nvSpPr>
        <p:spPr>
          <a:xfrm>
            <a:off x="7200843" y="2485593"/>
            <a:ext cx="4377392" cy="1192622"/>
          </a:xfrm>
          <a:prstGeom prst="rect">
            <a:avLst/>
          </a:prstGeom>
          <a:noFill/>
        </p:spPr>
        <p:txBody>
          <a:bodyPr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a:solidFill>
                  <a:schemeClr val="tx1">
                    <a:lumMod val="65000"/>
                    <a:lumOff val="35000"/>
                  </a:schemeClr>
                </a:solidFill>
                <a:uFillTx/>
                <a:latin typeface="+中文正文" charset="0"/>
              </a:rPr>
              <a:t>替代疗法认为人体具有自愈能力，通过调整身体内部的平衡和能量流动，可以促进身体的自然康复。</a:t>
            </a:r>
            <a:endParaRPr lang="zh-CN" altLang="en-US" sz="1600">
              <a:solidFill>
                <a:schemeClr val="tx1">
                  <a:lumMod val="65000"/>
                  <a:lumOff val="35000"/>
                </a:schemeClr>
              </a:solidFill>
              <a:uFillTx/>
              <a:latin typeface="+中文正文" charset="0"/>
            </a:endParaRPr>
          </a:p>
        </p:txBody>
      </p:sp>
      <p:sp>
        <p:nvSpPr>
          <p:cNvPr id="34" name="标题"/>
          <p:cNvSpPr txBox="1"/>
          <p:nvPr>
            <p:custDataLst>
              <p:tags r:id="rId8"/>
            </p:custDataLst>
          </p:nvPr>
        </p:nvSpPr>
        <p:spPr>
          <a:xfrm>
            <a:off x="7200843" y="2022008"/>
            <a:ext cx="3577866" cy="452790"/>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35" name="任意多边形: 形状 23"/>
          <p:cNvSpPr>
            <a:spLocks noChangeAspect="1"/>
          </p:cNvSpPr>
          <p:nvPr>
            <p:custDataLst>
              <p:tags r:id="rId9"/>
            </p:custDataLst>
          </p:nvPr>
        </p:nvSpPr>
        <p:spPr>
          <a:xfrm rot="5400000" flipV="1">
            <a:off x="6364484" y="2311590"/>
            <a:ext cx="794446" cy="401986"/>
          </a:xfrm>
          <a:custGeom>
            <a:gdLst>
              <a:gd name="connsiteX0" fmla="*/ 113342 w 2706312"/>
              <a:gd name="connsiteY0" fmla="*/ 3177308 h 3177308"/>
              <a:gd name="connsiteX1" fmla="*/ 348842 w 2706312"/>
              <a:gd name="connsiteY1" fmla="*/ 3177308 h 3177308"/>
              <a:gd name="connsiteX2" fmla="*/ 348855 w 2706312"/>
              <a:gd name="connsiteY2" fmla="*/ 3177305 h 3177308"/>
              <a:gd name="connsiteX3" fmla="*/ 1172090 w 2706312"/>
              <a:gd name="connsiteY3" fmla="*/ 3177305 h 3177308"/>
              <a:gd name="connsiteX4" fmla="*/ 1172111 w 2706312"/>
              <a:gd name="connsiteY4" fmla="*/ 3177308 h 3177308"/>
              <a:gd name="connsiteX5" fmla="*/ 1407610 w 2706312"/>
              <a:gd name="connsiteY5" fmla="*/ 3177308 h 3177308"/>
              <a:gd name="connsiteX6" fmla="*/ 1497188 w 2706312"/>
              <a:gd name="connsiteY6" fmla="*/ 3133283 h 3177308"/>
              <a:gd name="connsiteX7" fmla="*/ 1765420 w 2706312"/>
              <a:gd name="connsiteY7" fmla="*/ 2785650 h 3177308"/>
              <a:gd name="connsiteX8" fmla="*/ 1766217 w 2706312"/>
              <a:gd name="connsiteY8" fmla="*/ 2784239 h 3177308"/>
              <a:gd name="connsiteX9" fmla="*/ 2422849 w 2706312"/>
              <a:gd name="connsiteY9" fmla="*/ 1974725 h 3177308"/>
              <a:gd name="connsiteX10" fmla="*/ 2424671 w 2706312"/>
              <a:gd name="connsiteY10" fmla="*/ 1973732 h 3177308"/>
              <a:gd name="connsiteX11" fmla="*/ 2688392 w 2706312"/>
              <a:gd name="connsiteY11" fmla="*/ 1658191 h 3177308"/>
              <a:gd name="connsiteX12" fmla="*/ 2706312 w 2706312"/>
              <a:gd name="connsiteY12" fmla="*/ 1593950 h 3177308"/>
              <a:gd name="connsiteX13" fmla="*/ 2705655 w 2706312"/>
              <a:gd name="connsiteY13" fmla="*/ 1588654 h 3177308"/>
              <a:gd name="connsiteX14" fmla="*/ 2706312 w 2706312"/>
              <a:gd name="connsiteY14" fmla="*/ 1583358 h 3177308"/>
              <a:gd name="connsiteX15" fmla="*/ 2688392 w 2706312"/>
              <a:gd name="connsiteY15" fmla="*/ 1519117 h 3177308"/>
              <a:gd name="connsiteX16" fmla="*/ 2424671 w 2706312"/>
              <a:gd name="connsiteY16" fmla="*/ 1203576 h 3177308"/>
              <a:gd name="connsiteX17" fmla="*/ 2422849 w 2706312"/>
              <a:gd name="connsiteY17" fmla="*/ 1202583 h 3177308"/>
              <a:gd name="connsiteX18" fmla="*/ 1766217 w 2706312"/>
              <a:gd name="connsiteY18" fmla="*/ 393069 h 3177308"/>
              <a:gd name="connsiteX19" fmla="*/ 1765420 w 2706312"/>
              <a:gd name="connsiteY19" fmla="*/ 391658 h 3177308"/>
              <a:gd name="connsiteX20" fmla="*/ 1497188 w 2706312"/>
              <a:gd name="connsiteY20" fmla="*/ 44025 h 3177308"/>
              <a:gd name="connsiteX21" fmla="*/ 1407610 w 2706312"/>
              <a:gd name="connsiteY21" fmla="*/ 0 h 3177308"/>
              <a:gd name="connsiteX22" fmla="*/ 1172111 w 2706312"/>
              <a:gd name="connsiteY22" fmla="*/ 0 h 3177308"/>
              <a:gd name="connsiteX23" fmla="*/ 1172090 w 2706312"/>
              <a:gd name="connsiteY23" fmla="*/ 3 h 3177308"/>
              <a:gd name="connsiteX24" fmla="*/ 348855 w 2706312"/>
              <a:gd name="connsiteY24" fmla="*/ 3 h 3177308"/>
              <a:gd name="connsiteX25" fmla="*/ 348842 w 2706312"/>
              <a:gd name="connsiteY25" fmla="*/ 0 h 3177308"/>
              <a:gd name="connsiteX26" fmla="*/ 113342 w 2706312"/>
              <a:gd name="connsiteY26" fmla="*/ 0 h 3177308"/>
              <a:gd name="connsiteX27" fmla="*/ 113321 w 2706312"/>
              <a:gd name="connsiteY27" fmla="*/ 3 h 3177308"/>
              <a:gd name="connsiteX28" fmla="*/ 112463 w 2706312"/>
              <a:gd name="connsiteY28" fmla="*/ 3 h 3177308"/>
              <a:gd name="connsiteX29" fmla="*/ 112477 w 2706312"/>
              <a:gd name="connsiteY29" fmla="*/ 125 h 3177308"/>
              <a:gd name="connsiteX30" fmla="*/ 80173 w 2706312"/>
              <a:gd name="connsiteY30" fmla="*/ 4782 h 3177308"/>
              <a:gd name="connsiteX31" fmla="*/ 23765 w 2706312"/>
              <a:gd name="connsiteY31" fmla="*/ 182260 h 3177308"/>
              <a:gd name="connsiteX32" fmla="*/ 291997 w 2706312"/>
              <a:gd name="connsiteY32" fmla="*/ 529893 h 3177308"/>
              <a:gd name="connsiteX33" fmla="*/ 300578 w 2706312"/>
              <a:gd name="connsiteY33" fmla="*/ 536908 h 3177308"/>
              <a:gd name="connsiteX34" fmla="*/ 1151328 w 2706312"/>
              <a:gd name="connsiteY34" fmla="*/ 1583356 h 3177308"/>
              <a:gd name="connsiteX35" fmla="*/ 1151324 w 2706312"/>
              <a:gd name="connsiteY35" fmla="*/ 1583356 h 3177308"/>
              <a:gd name="connsiteX36" fmla="*/ 1147017 w 2706312"/>
              <a:gd name="connsiteY36" fmla="*/ 1588654 h 3177308"/>
              <a:gd name="connsiteX37" fmla="*/ 1151324 w 2706312"/>
              <a:gd name="connsiteY37" fmla="*/ 1593952 h 3177308"/>
              <a:gd name="connsiteX38" fmla="*/ 1151328 w 2706312"/>
              <a:gd name="connsiteY38" fmla="*/ 1593952 h 3177308"/>
              <a:gd name="connsiteX39" fmla="*/ 300578 w 2706312"/>
              <a:gd name="connsiteY39" fmla="*/ 2640400 h 3177308"/>
              <a:gd name="connsiteX40" fmla="*/ 291997 w 2706312"/>
              <a:gd name="connsiteY40" fmla="*/ 2647415 h 3177308"/>
              <a:gd name="connsiteX41" fmla="*/ 23765 w 2706312"/>
              <a:gd name="connsiteY41" fmla="*/ 2995048 h 3177308"/>
              <a:gd name="connsiteX42" fmla="*/ 80173 w 2706312"/>
              <a:gd name="connsiteY42" fmla="*/ 3172526 h 3177308"/>
              <a:gd name="connsiteX43" fmla="*/ 112477 w 2706312"/>
              <a:gd name="connsiteY43" fmla="*/ 3177183 h 3177308"/>
              <a:gd name="connsiteX44" fmla="*/ 112463 w 2706312"/>
              <a:gd name="connsiteY44" fmla="*/ 3177305 h 3177308"/>
              <a:gd name="connsiteX45" fmla="*/ 113321 w 2706312"/>
              <a:gd name="connsiteY45" fmla="*/ 3177305 h 31773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51" h="633">
                <a:moveTo>
                  <a:pt x="19" y="633"/>
                </a:moveTo>
                <a:lnTo>
                  <a:pt x="57" y="633"/>
                </a:lnTo>
                <a:lnTo>
                  <a:pt x="57" y="633"/>
                </a:lnTo>
                <a:lnTo>
                  <a:pt x="192" y="633"/>
                </a:lnTo>
                <a:lnTo>
                  <a:pt x="192" y="633"/>
                </a:lnTo>
                <a:lnTo>
                  <a:pt x="231" y="633"/>
                </a:lnTo>
                <a:cubicBezTo>
                  <a:pt x="236" y="633"/>
                  <a:pt x="242" y="630"/>
                  <a:pt x="245" y="624"/>
                </a:cubicBezTo>
                <a:lnTo>
                  <a:pt x="289" y="555"/>
                </a:lnTo>
                <a:lnTo>
                  <a:pt x="289" y="555"/>
                </a:lnTo>
                <a:lnTo>
                  <a:pt x="397" y="393"/>
                </a:lnTo>
                <a:lnTo>
                  <a:pt x="397" y="393"/>
                </a:lnTo>
                <a:lnTo>
                  <a:pt x="440" y="330"/>
                </a:lnTo>
                <a:cubicBezTo>
                  <a:pt x="442" y="328"/>
                  <a:pt x="443" y="323"/>
                  <a:pt x="443" y="318"/>
                </a:cubicBezTo>
                <a:lnTo>
                  <a:pt x="443" y="317"/>
                </a:lnTo>
                <a:lnTo>
                  <a:pt x="443" y="316"/>
                </a:lnTo>
                <a:cubicBezTo>
                  <a:pt x="443" y="311"/>
                  <a:pt x="442" y="306"/>
                  <a:pt x="440" y="303"/>
                </a:cubicBezTo>
                <a:lnTo>
                  <a:pt x="397" y="240"/>
                </a:lnTo>
                <a:lnTo>
                  <a:pt x="397" y="240"/>
                </a:lnTo>
                <a:lnTo>
                  <a:pt x="289" y="78"/>
                </a:lnTo>
                <a:lnTo>
                  <a:pt x="289" y="78"/>
                </a:lnTo>
                <a:lnTo>
                  <a:pt x="245" y="9"/>
                </a:lnTo>
                <a:cubicBezTo>
                  <a:pt x="242" y="3"/>
                  <a:pt x="236" y="0"/>
                  <a:pt x="231" y="0"/>
                </a:cubicBezTo>
                <a:lnTo>
                  <a:pt x="192" y="0"/>
                </a:lnTo>
                <a:lnTo>
                  <a:pt x="192" y="0"/>
                </a:lnTo>
                <a:lnTo>
                  <a:pt x="57" y="0"/>
                </a:lnTo>
                <a:lnTo>
                  <a:pt x="57" y="0"/>
                </a:lnTo>
                <a:lnTo>
                  <a:pt x="19" y="0"/>
                </a:lnTo>
                <a:lnTo>
                  <a:pt x="19" y="0"/>
                </a:lnTo>
                <a:lnTo>
                  <a:pt x="18" y="0"/>
                </a:lnTo>
                <a:lnTo>
                  <a:pt x="18" y="0"/>
                </a:lnTo>
                <a:lnTo>
                  <a:pt x="13" y="1"/>
                </a:lnTo>
                <a:cubicBezTo>
                  <a:pt x="1" y="5"/>
                  <a:pt x="-4" y="23"/>
                  <a:pt x="4" y="36"/>
                </a:cubicBezTo>
                <a:lnTo>
                  <a:pt x="48" y="106"/>
                </a:lnTo>
                <a:lnTo>
                  <a:pt x="49" y="107"/>
                </a:lnTo>
                <a:lnTo>
                  <a:pt x="189" y="316"/>
                </a:lnTo>
                <a:lnTo>
                  <a:pt x="189" y="316"/>
                </a:lnTo>
                <a:lnTo>
                  <a:pt x="188" y="317"/>
                </a:lnTo>
                <a:lnTo>
                  <a:pt x="189" y="318"/>
                </a:lnTo>
                <a:lnTo>
                  <a:pt x="189" y="318"/>
                </a:lnTo>
                <a:lnTo>
                  <a:pt x="49" y="526"/>
                </a:lnTo>
                <a:lnTo>
                  <a:pt x="48" y="528"/>
                </a:lnTo>
                <a:lnTo>
                  <a:pt x="4" y="597"/>
                </a:lnTo>
                <a:cubicBezTo>
                  <a:pt x="-4" y="610"/>
                  <a:pt x="1" y="628"/>
                  <a:pt x="13" y="632"/>
                </a:cubicBezTo>
                <a:lnTo>
                  <a:pt x="18" y="633"/>
                </a:lnTo>
                <a:lnTo>
                  <a:pt x="18" y="633"/>
                </a:lnTo>
                <a:lnTo>
                  <a:pt x="19" y="633"/>
                </a:lnTo>
                <a:lnTo>
                  <a:pt x="19" y="633"/>
                </a:lnTo>
                <a:close/>
                <a:moveTo>
                  <a:pt x="423" y="633"/>
                </a:moveTo>
                <a:lnTo>
                  <a:pt x="461" y="633"/>
                </a:lnTo>
                <a:lnTo>
                  <a:pt x="461" y="633"/>
                </a:lnTo>
                <a:lnTo>
                  <a:pt x="596" y="633"/>
                </a:lnTo>
                <a:lnTo>
                  <a:pt x="596" y="633"/>
                </a:lnTo>
                <a:lnTo>
                  <a:pt x="635" y="633"/>
                </a:lnTo>
                <a:cubicBezTo>
                  <a:pt x="640" y="633"/>
                  <a:pt x="646" y="630"/>
                  <a:pt x="649" y="624"/>
                </a:cubicBezTo>
                <a:lnTo>
                  <a:pt x="693" y="555"/>
                </a:lnTo>
                <a:lnTo>
                  <a:pt x="693" y="555"/>
                </a:lnTo>
                <a:lnTo>
                  <a:pt x="801" y="393"/>
                </a:lnTo>
                <a:lnTo>
                  <a:pt x="801" y="393"/>
                </a:lnTo>
                <a:lnTo>
                  <a:pt x="845" y="330"/>
                </a:lnTo>
                <a:cubicBezTo>
                  <a:pt x="847" y="328"/>
                  <a:pt x="847" y="323"/>
                  <a:pt x="847" y="318"/>
                </a:cubicBezTo>
                <a:lnTo>
                  <a:pt x="847" y="317"/>
                </a:lnTo>
                <a:lnTo>
                  <a:pt x="847" y="316"/>
                </a:lnTo>
                <a:cubicBezTo>
                  <a:pt x="847" y="311"/>
                  <a:pt x="847" y="306"/>
                  <a:pt x="845" y="303"/>
                </a:cubicBezTo>
                <a:lnTo>
                  <a:pt x="801" y="240"/>
                </a:lnTo>
                <a:lnTo>
                  <a:pt x="801" y="240"/>
                </a:lnTo>
                <a:lnTo>
                  <a:pt x="693" y="78"/>
                </a:lnTo>
                <a:lnTo>
                  <a:pt x="693" y="78"/>
                </a:lnTo>
                <a:lnTo>
                  <a:pt x="649" y="9"/>
                </a:lnTo>
                <a:cubicBezTo>
                  <a:pt x="646" y="3"/>
                  <a:pt x="640" y="0"/>
                  <a:pt x="635" y="0"/>
                </a:cubicBezTo>
                <a:lnTo>
                  <a:pt x="596" y="0"/>
                </a:lnTo>
                <a:lnTo>
                  <a:pt x="596" y="0"/>
                </a:lnTo>
                <a:lnTo>
                  <a:pt x="461" y="0"/>
                </a:lnTo>
                <a:lnTo>
                  <a:pt x="461" y="0"/>
                </a:lnTo>
                <a:lnTo>
                  <a:pt x="423" y="0"/>
                </a:lnTo>
                <a:lnTo>
                  <a:pt x="423" y="0"/>
                </a:lnTo>
                <a:lnTo>
                  <a:pt x="422" y="0"/>
                </a:lnTo>
                <a:lnTo>
                  <a:pt x="422" y="0"/>
                </a:lnTo>
                <a:lnTo>
                  <a:pt x="417" y="1"/>
                </a:lnTo>
                <a:cubicBezTo>
                  <a:pt x="405" y="5"/>
                  <a:pt x="400" y="23"/>
                  <a:pt x="408" y="36"/>
                </a:cubicBezTo>
                <a:lnTo>
                  <a:pt x="452" y="106"/>
                </a:lnTo>
                <a:lnTo>
                  <a:pt x="453" y="107"/>
                </a:lnTo>
                <a:lnTo>
                  <a:pt x="593" y="316"/>
                </a:lnTo>
                <a:lnTo>
                  <a:pt x="593" y="316"/>
                </a:lnTo>
                <a:lnTo>
                  <a:pt x="592" y="317"/>
                </a:lnTo>
                <a:lnTo>
                  <a:pt x="593" y="318"/>
                </a:lnTo>
                <a:lnTo>
                  <a:pt x="593" y="318"/>
                </a:lnTo>
                <a:lnTo>
                  <a:pt x="453" y="526"/>
                </a:lnTo>
                <a:lnTo>
                  <a:pt x="452" y="527"/>
                </a:lnTo>
                <a:lnTo>
                  <a:pt x="408" y="597"/>
                </a:lnTo>
                <a:cubicBezTo>
                  <a:pt x="400" y="610"/>
                  <a:pt x="405" y="628"/>
                  <a:pt x="417" y="632"/>
                </a:cubicBezTo>
                <a:lnTo>
                  <a:pt x="422" y="633"/>
                </a:lnTo>
                <a:lnTo>
                  <a:pt x="422" y="633"/>
                </a:lnTo>
                <a:lnTo>
                  <a:pt x="423" y="633"/>
                </a:lnTo>
                <a:lnTo>
                  <a:pt x="423" y="633"/>
                </a:lnTo>
                <a:close/>
                <a:moveTo>
                  <a:pt x="827" y="633"/>
                </a:moveTo>
                <a:lnTo>
                  <a:pt x="865" y="633"/>
                </a:lnTo>
                <a:lnTo>
                  <a:pt x="865" y="633"/>
                </a:lnTo>
                <a:lnTo>
                  <a:pt x="1000" y="633"/>
                </a:lnTo>
                <a:lnTo>
                  <a:pt x="1000" y="633"/>
                </a:lnTo>
                <a:lnTo>
                  <a:pt x="1039" y="633"/>
                </a:lnTo>
                <a:cubicBezTo>
                  <a:pt x="1044" y="633"/>
                  <a:pt x="1050" y="630"/>
                  <a:pt x="1053" y="624"/>
                </a:cubicBezTo>
                <a:lnTo>
                  <a:pt x="1097" y="555"/>
                </a:lnTo>
                <a:lnTo>
                  <a:pt x="1097" y="555"/>
                </a:lnTo>
                <a:lnTo>
                  <a:pt x="1205" y="393"/>
                </a:lnTo>
                <a:lnTo>
                  <a:pt x="1205" y="393"/>
                </a:lnTo>
                <a:lnTo>
                  <a:pt x="1249" y="330"/>
                </a:lnTo>
                <a:cubicBezTo>
                  <a:pt x="1251" y="328"/>
                  <a:pt x="1251" y="323"/>
                  <a:pt x="1251" y="318"/>
                </a:cubicBezTo>
                <a:lnTo>
                  <a:pt x="1251" y="317"/>
                </a:lnTo>
                <a:lnTo>
                  <a:pt x="1251" y="316"/>
                </a:lnTo>
                <a:cubicBezTo>
                  <a:pt x="1251" y="311"/>
                  <a:pt x="1251" y="306"/>
                  <a:pt x="1249" y="303"/>
                </a:cubicBezTo>
                <a:lnTo>
                  <a:pt x="1205" y="240"/>
                </a:lnTo>
                <a:lnTo>
                  <a:pt x="1205" y="240"/>
                </a:lnTo>
                <a:lnTo>
                  <a:pt x="1097" y="78"/>
                </a:lnTo>
                <a:lnTo>
                  <a:pt x="1097" y="78"/>
                </a:lnTo>
                <a:lnTo>
                  <a:pt x="1053" y="9"/>
                </a:lnTo>
                <a:cubicBezTo>
                  <a:pt x="1050" y="3"/>
                  <a:pt x="1044" y="0"/>
                  <a:pt x="1039" y="0"/>
                </a:cubicBezTo>
                <a:lnTo>
                  <a:pt x="1000" y="0"/>
                </a:lnTo>
                <a:lnTo>
                  <a:pt x="1000" y="0"/>
                </a:lnTo>
                <a:lnTo>
                  <a:pt x="865" y="0"/>
                </a:lnTo>
                <a:lnTo>
                  <a:pt x="865" y="0"/>
                </a:lnTo>
                <a:lnTo>
                  <a:pt x="827" y="0"/>
                </a:lnTo>
                <a:lnTo>
                  <a:pt x="827" y="0"/>
                </a:lnTo>
                <a:lnTo>
                  <a:pt x="826" y="0"/>
                </a:lnTo>
                <a:lnTo>
                  <a:pt x="826" y="0"/>
                </a:lnTo>
                <a:lnTo>
                  <a:pt x="821" y="1"/>
                </a:lnTo>
                <a:cubicBezTo>
                  <a:pt x="809" y="5"/>
                  <a:pt x="804" y="23"/>
                  <a:pt x="812" y="36"/>
                </a:cubicBezTo>
                <a:lnTo>
                  <a:pt x="856" y="106"/>
                </a:lnTo>
                <a:lnTo>
                  <a:pt x="857" y="107"/>
                </a:lnTo>
                <a:lnTo>
                  <a:pt x="997" y="316"/>
                </a:lnTo>
                <a:lnTo>
                  <a:pt x="997" y="316"/>
                </a:lnTo>
                <a:lnTo>
                  <a:pt x="996" y="317"/>
                </a:lnTo>
                <a:lnTo>
                  <a:pt x="997" y="318"/>
                </a:lnTo>
                <a:lnTo>
                  <a:pt x="997" y="318"/>
                </a:lnTo>
                <a:lnTo>
                  <a:pt x="857" y="526"/>
                </a:lnTo>
                <a:lnTo>
                  <a:pt x="856" y="527"/>
                </a:lnTo>
                <a:lnTo>
                  <a:pt x="812" y="597"/>
                </a:lnTo>
                <a:cubicBezTo>
                  <a:pt x="804" y="610"/>
                  <a:pt x="809" y="628"/>
                  <a:pt x="821" y="632"/>
                </a:cubicBezTo>
                <a:lnTo>
                  <a:pt x="826" y="633"/>
                </a:lnTo>
                <a:lnTo>
                  <a:pt x="826" y="633"/>
                </a:lnTo>
                <a:lnTo>
                  <a:pt x="827" y="633"/>
                </a:lnTo>
                <a:lnTo>
                  <a:pt x="827" y="633"/>
                </a:lnTo>
                <a:close/>
              </a:path>
            </a:pathLst>
          </a:custGeom>
          <a:gradFill>
            <a:gsLst>
              <a:gs pos="0">
                <a:schemeClr val="accent1">
                  <a:lumMod val="60000"/>
                  <a:lumOff val="40000"/>
                  <a:alpha val="50000"/>
                </a:schemeClr>
              </a:gs>
              <a:gs pos="100000">
                <a:schemeClr val="accent1"/>
              </a:gs>
            </a:gsLst>
            <a:lin ang="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1400" b="1">
              <a:latin typeface="+mj-ea"/>
              <a:ea typeface="+mj-ea"/>
            </a:endParaRPr>
          </a:p>
        </p:txBody>
      </p:sp>
      <p:sp>
        <p:nvSpPr>
          <p:cNvPr id="11" name="圆角矩形 10"/>
          <p:cNvSpPr/>
          <p:nvPr>
            <p:custDataLst>
              <p:tags r:id="rId10"/>
            </p:custDataLst>
          </p:nvPr>
        </p:nvSpPr>
        <p:spPr>
          <a:xfrm>
            <a:off x="804630" y="4061785"/>
            <a:ext cx="4815576" cy="2100107"/>
          </a:xfrm>
          <a:prstGeom prst="roundRect">
            <a:avLst>
              <a:gd name="adj" fmla="val 7078"/>
            </a:avLst>
          </a:prstGeom>
          <a:gradFill>
            <a:gsLst>
              <a:gs pos="0">
                <a:schemeClr val="bg1"/>
              </a:gs>
              <a:gs pos="80000">
                <a:schemeClr val="accent1">
                  <a:lumMod val="20000"/>
                  <a:lumOff val="80000"/>
                  <a:alpha val="34000"/>
                </a:schemeClr>
              </a:gs>
            </a:gsLst>
            <a:lin ang="10800000" scaled="0"/>
          </a:gradFill>
          <a:ln w="25400">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2" name="正文"/>
          <p:cNvSpPr txBox="1"/>
          <p:nvPr>
            <p:custDataLst>
              <p:tags r:id="rId11"/>
            </p:custDataLst>
          </p:nvPr>
        </p:nvSpPr>
        <p:spPr>
          <a:xfrm>
            <a:off x="1248529" y="4968635"/>
            <a:ext cx="4377392" cy="1192622"/>
          </a:xfrm>
          <a:prstGeom prst="rect">
            <a:avLst/>
          </a:prstGeom>
          <a:noFill/>
        </p:spPr>
        <p:txBody>
          <a:bodyPr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a:solidFill>
                  <a:schemeClr val="tx1">
                    <a:lumMod val="65000"/>
                    <a:lumOff val="35000"/>
                  </a:schemeClr>
                </a:solidFill>
                <a:uFillTx/>
                <a:latin typeface="+中文正文" charset="0"/>
              </a:rPr>
              <a:t>替代疗法通常采用非侵入性的手段，如按摩、针灸、瑜伽、冥想等，以缓解症状和改善身体状况。</a:t>
            </a:r>
            <a:endParaRPr lang="zh-CN" altLang="en-US" sz="1600">
              <a:solidFill>
                <a:schemeClr val="tx1">
                  <a:lumMod val="65000"/>
                  <a:lumOff val="35000"/>
                </a:schemeClr>
              </a:solidFill>
              <a:uFillTx/>
              <a:latin typeface="+中文正文" charset="0"/>
            </a:endParaRPr>
          </a:p>
        </p:txBody>
      </p:sp>
      <p:sp>
        <p:nvSpPr>
          <p:cNvPr id="13" name="标题"/>
          <p:cNvSpPr txBox="1"/>
          <p:nvPr>
            <p:custDataLst>
              <p:tags r:id="rId12"/>
            </p:custDataLst>
          </p:nvPr>
        </p:nvSpPr>
        <p:spPr>
          <a:xfrm>
            <a:off x="1248529" y="4505049"/>
            <a:ext cx="3577866" cy="452790"/>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14" name="任意多边形: 形状 23"/>
          <p:cNvSpPr>
            <a:spLocks noChangeAspect="1"/>
          </p:cNvSpPr>
          <p:nvPr>
            <p:custDataLst>
              <p:tags r:id="rId13"/>
            </p:custDataLst>
          </p:nvPr>
        </p:nvSpPr>
        <p:spPr>
          <a:xfrm rot="5400000" flipV="1">
            <a:off x="412170" y="4794631"/>
            <a:ext cx="794446" cy="401986"/>
          </a:xfrm>
          <a:custGeom>
            <a:gdLst>
              <a:gd name="connsiteX0" fmla="*/ 113342 w 2706312"/>
              <a:gd name="connsiteY0" fmla="*/ 3177308 h 3177308"/>
              <a:gd name="connsiteX1" fmla="*/ 348842 w 2706312"/>
              <a:gd name="connsiteY1" fmla="*/ 3177308 h 3177308"/>
              <a:gd name="connsiteX2" fmla="*/ 348855 w 2706312"/>
              <a:gd name="connsiteY2" fmla="*/ 3177305 h 3177308"/>
              <a:gd name="connsiteX3" fmla="*/ 1172090 w 2706312"/>
              <a:gd name="connsiteY3" fmla="*/ 3177305 h 3177308"/>
              <a:gd name="connsiteX4" fmla="*/ 1172111 w 2706312"/>
              <a:gd name="connsiteY4" fmla="*/ 3177308 h 3177308"/>
              <a:gd name="connsiteX5" fmla="*/ 1407610 w 2706312"/>
              <a:gd name="connsiteY5" fmla="*/ 3177308 h 3177308"/>
              <a:gd name="connsiteX6" fmla="*/ 1497188 w 2706312"/>
              <a:gd name="connsiteY6" fmla="*/ 3133283 h 3177308"/>
              <a:gd name="connsiteX7" fmla="*/ 1765420 w 2706312"/>
              <a:gd name="connsiteY7" fmla="*/ 2785650 h 3177308"/>
              <a:gd name="connsiteX8" fmla="*/ 1766217 w 2706312"/>
              <a:gd name="connsiteY8" fmla="*/ 2784239 h 3177308"/>
              <a:gd name="connsiteX9" fmla="*/ 2422849 w 2706312"/>
              <a:gd name="connsiteY9" fmla="*/ 1974725 h 3177308"/>
              <a:gd name="connsiteX10" fmla="*/ 2424671 w 2706312"/>
              <a:gd name="connsiteY10" fmla="*/ 1973732 h 3177308"/>
              <a:gd name="connsiteX11" fmla="*/ 2688392 w 2706312"/>
              <a:gd name="connsiteY11" fmla="*/ 1658191 h 3177308"/>
              <a:gd name="connsiteX12" fmla="*/ 2706312 w 2706312"/>
              <a:gd name="connsiteY12" fmla="*/ 1593950 h 3177308"/>
              <a:gd name="connsiteX13" fmla="*/ 2705655 w 2706312"/>
              <a:gd name="connsiteY13" fmla="*/ 1588654 h 3177308"/>
              <a:gd name="connsiteX14" fmla="*/ 2706312 w 2706312"/>
              <a:gd name="connsiteY14" fmla="*/ 1583358 h 3177308"/>
              <a:gd name="connsiteX15" fmla="*/ 2688392 w 2706312"/>
              <a:gd name="connsiteY15" fmla="*/ 1519117 h 3177308"/>
              <a:gd name="connsiteX16" fmla="*/ 2424671 w 2706312"/>
              <a:gd name="connsiteY16" fmla="*/ 1203576 h 3177308"/>
              <a:gd name="connsiteX17" fmla="*/ 2422849 w 2706312"/>
              <a:gd name="connsiteY17" fmla="*/ 1202583 h 3177308"/>
              <a:gd name="connsiteX18" fmla="*/ 1766217 w 2706312"/>
              <a:gd name="connsiteY18" fmla="*/ 393069 h 3177308"/>
              <a:gd name="connsiteX19" fmla="*/ 1765420 w 2706312"/>
              <a:gd name="connsiteY19" fmla="*/ 391658 h 3177308"/>
              <a:gd name="connsiteX20" fmla="*/ 1497188 w 2706312"/>
              <a:gd name="connsiteY20" fmla="*/ 44025 h 3177308"/>
              <a:gd name="connsiteX21" fmla="*/ 1407610 w 2706312"/>
              <a:gd name="connsiteY21" fmla="*/ 0 h 3177308"/>
              <a:gd name="connsiteX22" fmla="*/ 1172111 w 2706312"/>
              <a:gd name="connsiteY22" fmla="*/ 0 h 3177308"/>
              <a:gd name="connsiteX23" fmla="*/ 1172090 w 2706312"/>
              <a:gd name="connsiteY23" fmla="*/ 3 h 3177308"/>
              <a:gd name="connsiteX24" fmla="*/ 348855 w 2706312"/>
              <a:gd name="connsiteY24" fmla="*/ 3 h 3177308"/>
              <a:gd name="connsiteX25" fmla="*/ 348842 w 2706312"/>
              <a:gd name="connsiteY25" fmla="*/ 0 h 3177308"/>
              <a:gd name="connsiteX26" fmla="*/ 113342 w 2706312"/>
              <a:gd name="connsiteY26" fmla="*/ 0 h 3177308"/>
              <a:gd name="connsiteX27" fmla="*/ 113321 w 2706312"/>
              <a:gd name="connsiteY27" fmla="*/ 3 h 3177308"/>
              <a:gd name="connsiteX28" fmla="*/ 112463 w 2706312"/>
              <a:gd name="connsiteY28" fmla="*/ 3 h 3177308"/>
              <a:gd name="connsiteX29" fmla="*/ 112477 w 2706312"/>
              <a:gd name="connsiteY29" fmla="*/ 125 h 3177308"/>
              <a:gd name="connsiteX30" fmla="*/ 80173 w 2706312"/>
              <a:gd name="connsiteY30" fmla="*/ 4782 h 3177308"/>
              <a:gd name="connsiteX31" fmla="*/ 23765 w 2706312"/>
              <a:gd name="connsiteY31" fmla="*/ 182260 h 3177308"/>
              <a:gd name="connsiteX32" fmla="*/ 291997 w 2706312"/>
              <a:gd name="connsiteY32" fmla="*/ 529893 h 3177308"/>
              <a:gd name="connsiteX33" fmla="*/ 300578 w 2706312"/>
              <a:gd name="connsiteY33" fmla="*/ 536908 h 3177308"/>
              <a:gd name="connsiteX34" fmla="*/ 1151328 w 2706312"/>
              <a:gd name="connsiteY34" fmla="*/ 1583356 h 3177308"/>
              <a:gd name="connsiteX35" fmla="*/ 1151324 w 2706312"/>
              <a:gd name="connsiteY35" fmla="*/ 1583356 h 3177308"/>
              <a:gd name="connsiteX36" fmla="*/ 1147017 w 2706312"/>
              <a:gd name="connsiteY36" fmla="*/ 1588654 h 3177308"/>
              <a:gd name="connsiteX37" fmla="*/ 1151324 w 2706312"/>
              <a:gd name="connsiteY37" fmla="*/ 1593952 h 3177308"/>
              <a:gd name="connsiteX38" fmla="*/ 1151328 w 2706312"/>
              <a:gd name="connsiteY38" fmla="*/ 1593952 h 3177308"/>
              <a:gd name="connsiteX39" fmla="*/ 300578 w 2706312"/>
              <a:gd name="connsiteY39" fmla="*/ 2640400 h 3177308"/>
              <a:gd name="connsiteX40" fmla="*/ 291997 w 2706312"/>
              <a:gd name="connsiteY40" fmla="*/ 2647415 h 3177308"/>
              <a:gd name="connsiteX41" fmla="*/ 23765 w 2706312"/>
              <a:gd name="connsiteY41" fmla="*/ 2995048 h 3177308"/>
              <a:gd name="connsiteX42" fmla="*/ 80173 w 2706312"/>
              <a:gd name="connsiteY42" fmla="*/ 3172526 h 3177308"/>
              <a:gd name="connsiteX43" fmla="*/ 112477 w 2706312"/>
              <a:gd name="connsiteY43" fmla="*/ 3177183 h 3177308"/>
              <a:gd name="connsiteX44" fmla="*/ 112463 w 2706312"/>
              <a:gd name="connsiteY44" fmla="*/ 3177305 h 3177308"/>
              <a:gd name="connsiteX45" fmla="*/ 113321 w 2706312"/>
              <a:gd name="connsiteY45" fmla="*/ 3177305 h 31773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51" h="633">
                <a:moveTo>
                  <a:pt x="19" y="633"/>
                </a:moveTo>
                <a:lnTo>
                  <a:pt x="57" y="633"/>
                </a:lnTo>
                <a:lnTo>
                  <a:pt x="57" y="633"/>
                </a:lnTo>
                <a:lnTo>
                  <a:pt x="192" y="633"/>
                </a:lnTo>
                <a:lnTo>
                  <a:pt x="192" y="633"/>
                </a:lnTo>
                <a:lnTo>
                  <a:pt x="231" y="633"/>
                </a:lnTo>
                <a:cubicBezTo>
                  <a:pt x="236" y="633"/>
                  <a:pt x="242" y="630"/>
                  <a:pt x="245" y="624"/>
                </a:cubicBezTo>
                <a:lnTo>
                  <a:pt x="289" y="555"/>
                </a:lnTo>
                <a:lnTo>
                  <a:pt x="289" y="555"/>
                </a:lnTo>
                <a:lnTo>
                  <a:pt x="397" y="393"/>
                </a:lnTo>
                <a:lnTo>
                  <a:pt x="397" y="393"/>
                </a:lnTo>
                <a:lnTo>
                  <a:pt x="440" y="330"/>
                </a:lnTo>
                <a:cubicBezTo>
                  <a:pt x="442" y="328"/>
                  <a:pt x="443" y="323"/>
                  <a:pt x="443" y="318"/>
                </a:cubicBezTo>
                <a:lnTo>
                  <a:pt x="443" y="317"/>
                </a:lnTo>
                <a:lnTo>
                  <a:pt x="443" y="316"/>
                </a:lnTo>
                <a:cubicBezTo>
                  <a:pt x="443" y="311"/>
                  <a:pt x="442" y="306"/>
                  <a:pt x="440" y="303"/>
                </a:cubicBezTo>
                <a:lnTo>
                  <a:pt x="397" y="240"/>
                </a:lnTo>
                <a:lnTo>
                  <a:pt x="397" y="240"/>
                </a:lnTo>
                <a:lnTo>
                  <a:pt x="289" y="78"/>
                </a:lnTo>
                <a:lnTo>
                  <a:pt x="289" y="78"/>
                </a:lnTo>
                <a:lnTo>
                  <a:pt x="245" y="9"/>
                </a:lnTo>
                <a:cubicBezTo>
                  <a:pt x="242" y="3"/>
                  <a:pt x="236" y="0"/>
                  <a:pt x="231" y="0"/>
                </a:cubicBezTo>
                <a:lnTo>
                  <a:pt x="192" y="0"/>
                </a:lnTo>
                <a:lnTo>
                  <a:pt x="192" y="0"/>
                </a:lnTo>
                <a:lnTo>
                  <a:pt x="57" y="0"/>
                </a:lnTo>
                <a:lnTo>
                  <a:pt x="57" y="0"/>
                </a:lnTo>
                <a:lnTo>
                  <a:pt x="19" y="0"/>
                </a:lnTo>
                <a:lnTo>
                  <a:pt x="19" y="0"/>
                </a:lnTo>
                <a:lnTo>
                  <a:pt x="18" y="0"/>
                </a:lnTo>
                <a:lnTo>
                  <a:pt x="18" y="0"/>
                </a:lnTo>
                <a:lnTo>
                  <a:pt x="13" y="1"/>
                </a:lnTo>
                <a:cubicBezTo>
                  <a:pt x="1" y="5"/>
                  <a:pt x="-4" y="23"/>
                  <a:pt x="4" y="36"/>
                </a:cubicBezTo>
                <a:lnTo>
                  <a:pt x="48" y="106"/>
                </a:lnTo>
                <a:lnTo>
                  <a:pt x="49" y="107"/>
                </a:lnTo>
                <a:lnTo>
                  <a:pt x="189" y="316"/>
                </a:lnTo>
                <a:lnTo>
                  <a:pt x="189" y="316"/>
                </a:lnTo>
                <a:lnTo>
                  <a:pt x="188" y="317"/>
                </a:lnTo>
                <a:lnTo>
                  <a:pt x="189" y="318"/>
                </a:lnTo>
                <a:lnTo>
                  <a:pt x="189" y="318"/>
                </a:lnTo>
                <a:lnTo>
                  <a:pt x="49" y="526"/>
                </a:lnTo>
                <a:lnTo>
                  <a:pt x="48" y="528"/>
                </a:lnTo>
                <a:lnTo>
                  <a:pt x="4" y="597"/>
                </a:lnTo>
                <a:cubicBezTo>
                  <a:pt x="-4" y="610"/>
                  <a:pt x="1" y="628"/>
                  <a:pt x="13" y="632"/>
                </a:cubicBezTo>
                <a:lnTo>
                  <a:pt x="18" y="633"/>
                </a:lnTo>
                <a:lnTo>
                  <a:pt x="18" y="633"/>
                </a:lnTo>
                <a:lnTo>
                  <a:pt x="19" y="633"/>
                </a:lnTo>
                <a:lnTo>
                  <a:pt x="19" y="633"/>
                </a:lnTo>
                <a:close/>
                <a:moveTo>
                  <a:pt x="423" y="633"/>
                </a:moveTo>
                <a:lnTo>
                  <a:pt x="461" y="633"/>
                </a:lnTo>
                <a:lnTo>
                  <a:pt x="461" y="633"/>
                </a:lnTo>
                <a:lnTo>
                  <a:pt x="596" y="633"/>
                </a:lnTo>
                <a:lnTo>
                  <a:pt x="596" y="633"/>
                </a:lnTo>
                <a:lnTo>
                  <a:pt x="635" y="633"/>
                </a:lnTo>
                <a:cubicBezTo>
                  <a:pt x="640" y="633"/>
                  <a:pt x="646" y="630"/>
                  <a:pt x="649" y="624"/>
                </a:cubicBezTo>
                <a:lnTo>
                  <a:pt x="693" y="555"/>
                </a:lnTo>
                <a:lnTo>
                  <a:pt x="693" y="555"/>
                </a:lnTo>
                <a:lnTo>
                  <a:pt x="801" y="393"/>
                </a:lnTo>
                <a:lnTo>
                  <a:pt x="801" y="393"/>
                </a:lnTo>
                <a:lnTo>
                  <a:pt x="845" y="330"/>
                </a:lnTo>
                <a:cubicBezTo>
                  <a:pt x="847" y="328"/>
                  <a:pt x="847" y="323"/>
                  <a:pt x="847" y="318"/>
                </a:cubicBezTo>
                <a:lnTo>
                  <a:pt x="847" y="317"/>
                </a:lnTo>
                <a:lnTo>
                  <a:pt x="847" y="316"/>
                </a:lnTo>
                <a:cubicBezTo>
                  <a:pt x="847" y="311"/>
                  <a:pt x="847" y="306"/>
                  <a:pt x="845" y="303"/>
                </a:cubicBezTo>
                <a:lnTo>
                  <a:pt x="801" y="240"/>
                </a:lnTo>
                <a:lnTo>
                  <a:pt x="801" y="240"/>
                </a:lnTo>
                <a:lnTo>
                  <a:pt x="693" y="78"/>
                </a:lnTo>
                <a:lnTo>
                  <a:pt x="693" y="78"/>
                </a:lnTo>
                <a:lnTo>
                  <a:pt x="649" y="9"/>
                </a:lnTo>
                <a:cubicBezTo>
                  <a:pt x="646" y="3"/>
                  <a:pt x="640" y="0"/>
                  <a:pt x="635" y="0"/>
                </a:cubicBezTo>
                <a:lnTo>
                  <a:pt x="596" y="0"/>
                </a:lnTo>
                <a:lnTo>
                  <a:pt x="596" y="0"/>
                </a:lnTo>
                <a:lnTo>
                  <a:pt x="461" y="0"/>
                </a:lnTo>
                <a:lnTo>
                  <a:pt x="461" y="0"/>
                </a:lnTo>
                <a:lnTo>
                  <a:pt x="423" y="0"/>
                </a:lnTo>
                <a:lnTo>
                  <a:pt x="423" y="0"/>
                </a:lnTo>
                <a:lnTo>
                  <a:pt x="422" y="0"/>
                </a:lnTo>
                <a:lnTo>
                  <a:pt x="422" y="0"/>
                </a:lnTo>
                <a:lnTo>
                  <a:pt x="417" y="1"/>
                </a:lnTo>
                <a:cubicBezTo>
                  <a:pt x="405" y="5"/>
                  <a:pt x="400" y="23"/>
                  <a:pt x="408" y="36"/>
                </a:cubicBezTo>
                <a:lnTo>
                  <a:pt x="452" y="106"/>
                </a:lnTo>
                <a:lnTo>
                  <a:pt x="453" y="107"/>
                </a:lnTo>
                <a:lnTo>
                  <a:pt x="593" y="316"/>
                </a:lnTo>
                <a:lnTo>
                  <a:pt x="593" y="316"/>
                </a:lnTo>
                <a:lnTo>
                  <a:pt x="592" y="317"/>
                </a:lnTo>
                <a:lnTo>
                  <a:pt x="593" y="318"/>
                </a:lnTo>
                <a:lnTo>
                  <a:pt x="593" y="318"/>
                </a:lnTo>
                <a:lnTo>
                  <a:pt x="453" y="526"/>
                </a:lnTo>
                <a:lnTo>
                  <a:pt x="452" y="527"/>
                </a:lnTo>
                <a:lnTo>
                  <a:pt x="408" y="597"/>
                </a:lnTo>
                <a:cubicBezTo>
                  <a:pt x="400" y="610"/>
                  <a:pt x="405" y="628"/>
                  <a:pt x="417" y="632"/>
                </a:cubicBezTo>
                <a:lnTo>
                  <a:pt x="422" y="633"/>
                </a:lnTo>
                <a:lnTo>
                  <a:pt x="422" y="633"/>
                </a:lnTo>
                <a:lnTo>
                  <a:pt x="423" y="633"/>
                </a:lnTo>
                <a:lnTo>
                  <a:pt x="423" y="633"/>
                </a:lnTo>
                <a:close/>
                <a:moveTo>
                  <a:pt x="827" y="633"/>
                </a:moveTo>
                <a:lnTo>
                  <a:pt x="865" y="633"/>
                </a:lnTo>
                <a:lnTo>
                  <a:pt x="865" y="633"/>
                </a:lnTo>
                <a:lnTo>
                  <a:pt x="1000" y="633"/>
                </a:lnTo>
                <a:lnTo>
                  <a:pt x="1000" y="633"/>
                </a:lnTo>
                <a:lnTo>
                  <a:pt x="1039" y="633"/>
                </a:lnTo>
                <a:cubicBezTo>
                  <a:pt x="1044" y="633"/>
                  <a:pt x="1050" y="630"/>
                  <a:pt x="1053" y="624"/>
                </a:cubicBezTo>
                <a:lnTo>
                  <a:pt x="1097" y="555"/>
                </a:lnTo>
                <a:lnTo>
                  <a:pt x="1097" y="555"/>
                </a:lnTo>
                <a:lnTo>
                  <a:pt x="1205" y="393"/>
                </a:lnTo>
                <a:lnTo>
                  <a:pt x="1205" y="393"/>
                </a:lnTo>
                <a:lnTo>
                  <a:pt x="1249" y="330"/>
                </a:lnTo>
                <a:cubicBezTo>
                  <a:pt x="1251" y="328"/>
                  <a:pt x="1251" y="323"/>
                  <a:pt x="1251" y="318"/>
                </a:cubicBezTo>
                <a:lnTo>
                  <a:pt x="1251" y="317"/>
                </a:lnTo>
                <a:lnTo>
                  <a:pt x="1251" y="316"/>
                </a:lnTo>
                <a:cubicBezTo>
                  <a:pt x="1251" y="311"/>
                  <a:pt x="1251" y="306"/>
                  <a:pt x="1249" y="303"/>
                </a:cubicBezTo>
                <a:lnTo>
                  <a:pt x="1205" y="240"/>
                </a:lnTo>
                <a:lnTo>
                  <a:pt x="1205" y="240"/>
                </a:lnTo>
                <a:lnTo>
                  <a:pt x="1097" y="78"/>
                </a:lnTo>
                <a:lnTo>
                  <a:pt x="1097" y="78"/>
                </a:lnTo>
                <a:lnTo>
                  <a:pt x="1053" y="9"/>
                </a:lnTo>
                <a:cubicBezTo>
                  <a:pt x="1050" y="3"/>
                  <a:pt x="1044" y="0"/>
                  <a:pt x="1039" y="0"/>
                </a:cubicBezTo>
                <a:lnTo>
                  <a:pt x="1000" y="0"/>
                </a:lnTo>
                <a:lnTo>
                  <a:pt x="1000" y="0"/>
                </a:lnTo>
                <a:lnTo>
                  <a:pt x="865" y="0"/>
                </a:lnTo>
                <a:lnTo>
                  <a:pt x="865" y="0"/>
                </a:lnTo>
                <a:lnTo>
                  <a:pt x="827" y="0"/>
                </a:lnTo>
                <a:lnTo>
                  <a:pt x="827" y="0"/>
                </a:lnTo>
                <a:lnTo>
                  <a:pt x="826" y="0"/>
                </a:lnTo>
                <a:lnTo>
                  <a:pt x="826" y="0"/>
                </a:lnTo>
                <a:lnTo>
                  <a:pt x="821" y="1"/>
                </a:lnTo>
                <a:cubicBezTo>
                  <a:pt x="809" y="5"/>
                  <a:pt x="804" y="23"/>
                  <a:pt x="812" y="36"/>
                </a:cubicBezTo>
                <a:lnTo>
                  <a:pt x="856" y="106"/>
                </a:lnTo>
                <a:lnTo>
                  <a:pt x="857" y="107"/>
                </a:lnTo>
                <a:lnTo>
                  <a:pt x="997" y="316"/>
                </a:lnTo>
                <a:lnTo>
                  <a:pt x="997" y="316"/>
                </a:lnTo>
                <a:lnTo>
                  <a:pt x="996" y="317"/>
                </a:lnTo>
                <a:lnTo>
                  <a:pt x="997" y="318"/>
                </a:lnTo>
                <a:lnTo>
                  <a:pt x="997" y="318"/>
                </a:lnTo>
                <a:lnTo>
                  <a:pt x="857" y="526"/>
                </a:lnTo>
                <a:lnTo>
                  <a:pt x="856" y="527"/>
                </a:lnTo>
                <a:lnTo>
                  <a:pt x="812" y="597"/>
                </a:lnTo>
                <a:cubicBezTo>
                  <a:pt x="804" y="610"/>
                  <a:pt x="809" y="628"/>
                  <a:pt x="821" y="632"/>
                </a:cubicBezTo>
                <a:lnTo>
                  <a:pt x="826" y="633"/>
                </a:lnTo>
                <a:lnTo>
                  <a:pt x="826" y="633"/>
                </a:lnTo>
                <a:lnTo>
                  <a:pt x="827" y="633"/>
                </a:lnTo>
                <a:lnTo>
                  <a:pt x="827" y="633"/>
                </a:lnTo>
                <a:close/>
              </a:path>
            </a:pathLst>
          </a:custGeom>
          <a:gradFill>
            <a:gsLst>
              <a:gs pos="0">
                <a:schemeClr val="accent1">
                  <a:lumMod val="60000"/>
                  <a:lumOff val="40000"/>
                  <a:alpha val="50000"/>
                </a:schemeClr>
              </a:gs>
              <a:gs pos="100000">
                <a:schemeClr val="accent1"/>
              </a:gs>
            </a:gsLst>
            <a:lin ang="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1400" b="1">
              <a:latin typeface="+mj-ea"/>
              <a:ea typeface="+mj-ea"/>
            </a:endParaRPr>
          </a:p>
        </p:txBody>
      </p:sp>
      <p:sp>
        <p:nvSpPr>
          <p:cNvPr id="10" name="圆角矩形 9"/>
          <p:cNvSpPr/>
          <p:nvPr>
            <p:custDataLst>
              <p:tags r:id="rId14"/>
            </p:custDataLst>
          </p:nvPr>
        </p:nvSpPr>
        <p:spPr>
          <a:xfrm>
            <a:off x="6756944" y="4061785"/>
            <a:ext cx="4815576" cy="2100107"/>
          </a:xfrm>
          <a:prstGeom prst="roundRect">
            <a:avLst>
              <a:gd name="adj" fmla="val 7078"/>
            </a:avLst>
          </a:prstGeom>
          <a:gradFill>
            <a:gsLst>
              <a:gs pos="0">
                <a:schemeClr val="bg1"/>
              </a:gs>
              <a:gs pos="80000">
                <a:schemeClr val="accent1">
                  <a:lumMod val="20000"/>
                  <a:lumOff val="80000"/>
                  <a:alpha val="34000"/>
                </a:schemeClr>
              </a:gs>
            </a:gsLst>
            <a:lin ang="10800000" scaled="0"/>
          </a:gradFill>
          <a:ln w="25400">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5" name="正文"/>
          <p:cNvSpPr txBox="1"/>
          <p:nvPr>
            <p:custDataLst>
              <p:tags r:id="rId15"/>
            </p:custDataLst>
          </p:nvPr>
        </p:nvSpPr>
        <p:spPr>
          <a:xfrm>
            <a:off x="7200843" y="4968635"/>
            <a:ext cx="4377392" cy="1192622"/>
          </a:xfrm>
          <a:prstGeom prst="rect">
            <a:avLst/>
          </a:prstGeom>
          <a:noFill/>
        </p:spPr>
        <p:txBody>
          <a:bodyPr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a:solidFill>
                  <a:schemeClr val="tx1">
                    <a:lumMod val="65000"/>
                    <a:lumOff val="35000"/>
                  </a:schemeClr>
                </a:solidFill>
                <a:uFillTx/>
                <a:latin typeface="+中文正文" charset="0"/>
              </a:rPr>
              <a:t>替代疗法的理论基础还包括一些心理学和神经生理学的原理，如认知行为疗法、生物反馈等，旨在通过调整心理状态来改善身体健康。</a:t>
            </a:r>
            <a:endParaRPr lang="zh-CN" altLang="en-US" sz="1600">
              <a:solidFill>
                <a:schemeClr val="tx1">
                  <a:lumMod val="65000"/>
                  <a:lumOff val="35000"/>
                </a:schemeClr>
              </a:solidFill>
              <a:uFillTx/>
              <a:latin typeface="+中文正文" charset="0"/>
            </a:endParaRPr>
          </a:p>
        </p:txBody>
      </p:sp>
      <p:sp>
        <p:nvSpPr>
          <p:cNvPr id="16" name="标题"/>
          <p:cNvSpPr txBox="1"/>
          <p:nvPr>
            <p:custDataLst>
              <p:tags r:id="rId16"/>
            </p:custDataLst>
          </p:nvPr>
        </p:nvSpPr>
        <p:spPr>
          <a:xfrm>
            <a:off x="7200843" y="4505049"/>
            <a:ext cx="3577866" cy="452790"/>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18" name="任意多边形: 形状 23"/>
          <p:cNvSpPr>
            <a:spLocks noChangeAspect="1"/>
          </p:cNvSpPr>
          <p:nvPr>
            <p:custDataLst>
              <p:tags r:id="rId17"/>
            </p:custDataLst>
          </p:nvPr>
        </p:nvSpPr>
        <p:spPr>
          <a:xfrm rot="5400000" flipV="1">
            <a:off x="6364484" y="4794631"/>
            <a:ext cx="794446" cy="401986"/>
          </a:xfrm>
          <a:custGeom>
            <a:gdLst>
              <a:gd name="connsiteX0" fmla="*/ 113342 w 2706312"/>
              <a:gd name="connsiteY0" fmla="*/ 3177308 h 3177308"/>
              <a:gd name="connsiteX1" fmla="*/ 348842 w 2706312"/>
              <a:gd name="connsiteY1" fmla="*/ 3177308 h 3177308"/>
              <a:gd name="connsiteX2" fmla="*/ 348855 w 2706312"/>
              <a:gd name="connsiteY2" fmla="*/ 3177305 h 3177308"/>
              <a:gd name="connsiteX3" fmla="*/ 1172090 w 2706312"/>
              <a:gd name="connsiteY3" fmla="*/ 3177305 h 3177308"/>
              <a:gd name="connsiteX4" fmla="*/ 1172111 w 2706312"/>
              <a:gd name="connsiteY4" fmla="*/ 3177308 h 3177308"/>
              <a:gd name="connsiteX5" fmla="*/ 1407610 w 2706312"/>
              <a:gd name="connsiteY5" fmla="*/ 3177308 h 3177308"/>
              <a:gd name="connsiteX6" fmla="*/ 1497188 w 2706312"/>
              <a:gd name="connsiteY6" fmla="*/ 3133283 h 3177308"/>
              <a:gd name="connsiteX7" fmla="*/ 1765420 w 2706312"/>
              <a:gd name="connsiteY7" fmla="*/ 2785650 h 3177308"/>
              <a:gd name="connsiteX8" fmla="*/ 1766217 w 2706312"/>
              <a:gd name="connsiteY8" fmla="*/ 2784239 h 3177308"/>
              <a:gd name="connsiteX9" fmla="*/ 2422849 w 2706312"/>
              <a:gd name="connsiteY9" fmla="*/ 1974725 h 3177308"/>
              <a:gd name="connsiteX10" fmla="*/ 2424671 w 2706312"/>
              <a:gd name="connsiteY10" fmla="*/ 1973732 h 3177308"/>
              <a:gd name="connsiteX11" fmla="*/ 2688392 w 2706312"/>
              <a:gd name="connsiteY11" fmla="*/ 1658191 h 3177308"/>
              <a:gd name="connsiteX12" fmla="*/ 2706312 w 2706312"/>
              <a:gd name="connsiteY12" fmla="*/ 1593950 h 3177308"/>
              <a:gd name="connsiteX13" fmla="*/ 2705655 w 2706312"/>
              <a:gd name="connsiteY13" fmla="*/ 1588654 h 3177308"/>
              <a:gd name="connsiteX14" fmla="*/ 2706312 w 2706312"/>
              <a:gd name="connsiteY14" fmla="*/ 1583358 h 3177308"/>
              <a:gd name="connsiteX15" fmla="*/ 2688392 w 2706312"/>
              <a:gd name="connsiteY15" fmla="*/ 1519117 h 3177308"/>
              <a:gd name="connsiteX16" fmla="*/ 2424671 w 2706312"/>
              <a:gd name="connsiteY16" fmla="*/ 1203576 h 3177308"/>
              <a:gd name="connsiteX17" fmla="*/ 2422849 w 2706312"/>
              <a:gd name="connsiteY17" fmla="*/ 1202583 h 3177308"/>
              <a:gd name="connsiteX18" fmla="*/ 1766217 w 2706312"/>
              <a:gd name="connsiteY18" fmla="*/ 393069 h 3177308"/>
              <a:gd name="connsiteX19" fmla="*/ 1765420 w 2706312"/>
              <a:gd name="connsiteY19" fmla="*/ 391658 h 3177308"/>
              <a:gd name="connsiteX20" fmla="*/ 1497188 w 2706312"/>
              <a:gd name="connsiteY20" fmla="*/ 44025 h 3177308"/>
              <a:gd name="connsiteX21" fmla="*/ 1407610 w 2706312"/>
              <a:gd name="connsiteY21" fmla="*/ 0 h 3177308"/>
              <a:gd name="connsiteX22" fmla="*/ 1172111 w 2706312"/>
              <a:gd name="connsiteY22" fmla="*/ 0 h 3177308"/>
              <a:gd name="connsiteX23" fmla="*/ 1172090 w 2706312"/>
              <a:gd name="connsiteY23" fmla="*/ 3 h 3177308"/>
              <a:gd name="connsiteX24" fmla="*/ 348855 w 2706312"/>
              <a:gd name="connsiteY24" fmla="*/ 3 h 3177308"/>
              <a:gd name="connsiteX25" fmla="*/ 348842 w 2706312"/>
              <a:gd name="connsiteY25" fmla="*/ 0 h 3177308"/>
              <a:gd name="connsiteX26" fmla="*/ 113342 w 2706312"/>
              <a:gd name="connsiteY26" fmla="*/ 0 h 3177308"/>
              <a:gd name="connsiteX27" fmla="*/ 113321 w 2706312"/>
              <a:gd name="connsiteY27" fmla="*/ 3 h 3177308"/>
              <a:gd name="connsiteX28" fmla="*/ 112463 w 2706312"/>
              <a:gd name="connsiteY28" fmla="*/ 3 h 3177308"/>
              <a:gd name="connsiteX29" fmla="*/ 112477 w 2706312"/>
              <a:gd name="connsiteY29" fmla="*/ 125 h 3177308"/>
              <a:gd name="connsiteX30" fmla="*/ 80173 w 2706312"/>
              <a:gd name="connsiteY30" fmla="*/ 4782 h 3177308"/>
              <a:gd name="connsiteX31" fmla="*/ 23765 w 2706312"/>
              <a:gd name="connsiteY31" fmla="*/ 182260 h 3177308"/>
              <a:gd name="connsiteX32" fmla="*/ 291997 w 2706312"/>
              <a:gd name="connsiteY32" fmla="*/ 529893 h 3177308"/>
              <a:gd name="connsiteX33" fmla="*/ 300578 w 2706312"/>
              <a:gd name="connsiteY33" fmla="*/ 536908 h 3177308"/>
              <a:gd name="connsiteX34" fmla="*/ 1151328 w 2706312"/>
              <a:gd name="connsiteY34" fmla="*/ 1583356 h 3177308"/>
              <a:gd name="connsiteX35" fmla="*/ 1151324 w 2706312"/>
              <a:gd name="connsiteY35" fmla="*/ 1583356 h 3177308"/>
              <a:gd name="connsiteX36" fmla="*/ 1147017 w 2706312"/>
              <a:gd name="connsiteY36" fmla="*/ 1588654 h 3177308"/>
              <a:gd name="connsiteX37" fmla="*/ 1151324 w 2706312"/>
              <a:gd name="connsiteY37" fmla="*/ 1593952 h 3177308"/>
              <a:gd name="connsiteX38" fmla="*/ 1151328 w 2706312"/>
              <a:gd name="connsiteY38" fmla="*/ 1593952 h 3177308"/>
              <a:gd name="connsiteX39" fmla="*/ 300578 w 2706312"/>
              <a:gd name="connsiteY39" fmla="*/ 2640400 h 3177308"/>
              <a:gd name="connsiteX40" fmla="*/ 291997 w 2706312"/>
              <a:gd name="connsiteY40" fmla="*/ 2647415 h 3177308"/>
              <a:gd name="connsiteX41" fmla="*/ 23765 w 2706312"/>
              <a:gd name="connsiteY41" fmla="*/ 2995048 h 3177308"/>
              <a:gd name="connsiteX42" fmla="*/ 80173 w 2706312"/>
              <a:gd name="connsiteY42" fmla="*/ 3172526 h 3177308"/>
              <a:gd name="connsiteX43" fmla="*/ 112477 w 2706312"/>
              <a:gd name="connsiteY43" fmla="*/ 3177183 h 3177308"/>
              <a:gd name="connsiteX44" fmla="*/ 112463 w 2706312"/>
              <a:gd name="connsiteY44" fmla="*/ 3177305 h 3177308"/>
              <a:gd name="connsiteX45" fmla="*/ 113321 w 2706312"/>
              <a:gd name="connsiteY45" fmla="*/ 3177305 h 31773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51" h="633">
                <a:moveTo>
                  <a:pt x="19" y="633"/>
                </a:moveTo>
                <a:lnTo>
                  <a:pt x="57" y="633"/>
                </a:lnTo>
                <a:lnTo>
                  <a:pt x="57" y="633"/>
                </a:lnTo>
                <a:lnTo>
                  <a:pt x="192" y="633"/>
                </a:lnTo>
                <a:lnTo>
                  <a:pt x="192" y="633"/>
                </a:lnTo>
                <a:lnTo>
                  <a:pt x="231" y="633"/>
                </a:lnTo>
                <a:cubicBezTo>
                  <a:pt x="236" y="633"/>
                  <a:pt x="242" y="630"/>
                  <a:pt x="245" y="624"/>
                </a:cubicBezTo>
                <a:lnTo>
                  <a:pt x="289" y="555"/>
                </a:lnTo>
                <a:lnTo>
                  <a:pt x="289" y="555"/>
                </a:lnTo>
                <a:lnTo>
                  <a:pt x="397" y="393"/>
                </a:lnTo>
                <a:lnTo>
                  <a:pt x="397" y="393"/>
                </a:lnTo>
                <a:lnTo>
                  <a:pt x="440" y="330"/>
                </a:lnTo>
                <a:cubicBezTo>
                  <a:pt x="442" y="328"/>
                  <a:pt x="443" y="323"/>
                  <a:pt x="443" y="318"/>
                </a:cubicBezTo>
                <a:lnTo>
                  <a:pt x="443" y="317"/>
                </a:lnTo>
                <a:lnTo>
                  <a:pt x="443" y="316"/>
                </a:lnTo>
                <a:cubicBezTo>
                  <a:pt x="443" y="311"/>
                  <a:pt x="442" y="306"/>
                  <a:pt x="440" y="303"/>
                </a:cubicBezTo>
                <a:lnTo>
                  <a:pt x="397" y="240"/>
                </a:lnTo>
                <a:lnTo>
                  <a:pt x="397" y="240"/>
                </a:lnTo>
                <a:lnTo>
                  <a:pt x="289" y="78"/>
                </a:lnTo>
                <a:lnTo>
                  <a:pt x="289" y="78"/>
                </a:lnTo>
                <a:lnTo>
                  <a:pt x="245" y="9"/>
                </a:lnTo>
                <a:cubicBezTo>
                  <a:pt x="242" y="3"/>
                  <a:pt x="236" y="0"/>
                  <a:pt x="231" y="0"/>
                </a:cubicBezTo>
                <a:lnTo>
                  <a:pt x="192" y="0"/>
                </a:lnTo>
                <a:lnTo>
                  <a:pt x="192" y="0"/>
                </a:lnTo>
                <a:lnTo>
                  <a:pt x="57" y="0"/>
                </a:lnTo>
                <a:lnTo>
                  <a:pt x="57" y="0"/>
                </a:lnTo>
                <a:lnTo>
                  <a:pt x="19" y="0"/>
                </a:lnTo>
                <a:lnTo>
                  <a:pt x="19" y="0"/>
                </a:lnTo>
                <a:lnTo>
                  <a:pt x="18" y="0"/>
                </a:lnTo>
                <a:lnTo>
                  <a:pt x="18" y="0"/>
                </a:lnTo>
                <a:lnTo>
                  <a:pt x="13" y="1"/>
                </a:lnTo>
                <a:cubicBezTo>
                  <a:pt x="1" y="5"/>
                  <a:pt x="-4" y="23"/>
                  <a:pt x="4" y="36"/>
                </a:cubicBezTo>
                <a:lnTo>
                  <a:pt x="48" y="106"/>
                </a:lnTo>
                <a:lnTo>
                  <a:pt x="49" y="107"/>
                </a:lnTo>
                <a:lnTo>
                  <a:pt x="189" y="316"/>
                </a:lnTo>
                <a:lnTo>
                  <a:pt x="189" y="316"/>
                </a:lnTo>
                <a:lnTo>
                  <a:pt x="188" y="317"/>
                </a:lnTo>
                <a:lnTo>
                  <a:pt x="189" y="318"/>
                </a:lnTo>
                <a:lnTo>
                  <a:pt x="189" y="318"/>
                </a:lnTo>
                <a:lnTo>
                  <a:pt x="49" y="526"/>
                </a:lnTo>
                <a:lnTo>
                  <a:pt x="48" y="528"/>
                </a:lnTo>
                <a:lnTo>
                  <a:pt x="4" y="597"/>
                </a:lnTo>
                <a:cubicBezTo>
                  <a:pt x="-4" y="610"/>
                  <a:pt x="1" y="628"/>
                  <a:pt x="13" y="632"/>
                </a:cubicBezTo>
                <a:lnTo>
                  <a:pt x="18" y="633"/>
                </a:lnTo>
                <a:lnTo>
                  <a:pt x="18" y="633"/>
                </a:lnTo>
                <a:lnTo>
                  <a:pt x="19" y="633"/>
                </a:lnTo>
                <a:lnTo>
                  <a:pt x="19" y="633"/>
                </a:lnTo>
                <a:close/>
                <a:moveTo>
                  <a:pt x="423" y="633"/>
                </a:moveTo>
                <a:lnTo>
                  <a:pt x="461" y="633"/>
                </a:lnTo>
                <a:lnTo>
                  <a:pt x="461" y="633"/>
                </a:lnTo>
                <a:lnTo>
                  <a:pt x="596" y="633"/>
                </a:lnTo>
                <a:lnTo>
                  <a:pt x="596" y="633"/>
                </a:lnTo>
                <a:lnTo>
                  <a:pt x="635" y="633"/>
                </a:lnTo>
                <a:cubicBezTo>
                  <a:pt x="640" y="633"/>
                  <a:pt x="646" y="630"/>
                  <a:pt x="649" y="624"/>
                </a:cubicBezTo>
                <a:lnTo>
                  <a:pt x="693" y="555"/>
                </a:lnTo>
                <a:lnTo>
                  <a:pt x="693" y="555"/>
                </a:lnTo>
                <a:lnTo>
                  <a:pt x="801" y="393"/>
                </a:lnTo>
                <a:lnTo>
                  <a:pt x="801" y="393"/>
                </a:lnTo>
                <a:lnTo>
                  <a:pt x="845" y="330"/>
                </a:lnTo>
                <a:cubicBezTo>
                  <a:pt x="847" y="328"/>
                  <a:pt x="847" y="323"/>
                  <a:pt x="847" y="318"/>
                </a:cubicBezTo>
                <a:lnTo>
                  <a:pt x="847" y="317"/>
                </a:lnTo>
                <a:lnTo>
                  <a:pt x="847" y="316"/>
                </a:lnTo>
                <a:cubicBezTo>
                  <a:pt x="847" y="311"/>
                  <a:pt x="847" y="306"/>
                  <a:pt x="845" y="303"/>
                </a:cubicBezTo>
                <a:lnTo>
                  <a:pt x="801" y="240"/>
                </a:lnTo>
                <a:lnTo>
                  <a:pt x="801" y="240"/>
                </a:lnTo>
                <a:lnTo>
                  <a:pt x="693" y="78"/>
                </a:lnTo>
                <a:lnTo>
                  <a:pt x="693" y="78"/>
                </a:lnTo>
                <a:lnTo>
                  <a:pt x="649" y="9"/>
                </a:lnTo>
                <a:cubicBezTo>
                  <a:pt x="646" y="3"/>
                  <a:pt x="640" y="0"/>
                  <a:pt x="635" y="0"/>
                </a:cubicBezTo>
                <a:lnTo>
                  <a:pt x="596" y="0"/>
                </a:lnTo>
                <a:lnTo>
                  <a:pt x="596" y="0"/>
                </a:lnTo>
                <a:lnTo>
                  <a:pt x="461" y="0"/>
                </a:lnTo>
                <a:lnTo>
                  <a:pt x="461" y="0"/>
                </a:lnTo>
                <a:lnTo>
                  <a:pt x="423" y="0"/>
                </a:lnTo>
                <a:lnTo>
                  <a:pt x="423" y="0"/>
                </a:lnTo>
                <a:lnTo>
                  <a:pt x="422" y="0"/>
                </a:lnTo>
                <a:lnTo>
                  <a:pt x="422" y="0"/>
                </a:lnTo>
                <a:lnTo>
                  <a:pt x="417" y="1"/>
                </a:lnTo>
                <a:cubicBezTo>
                  <a:pt x="405" y="5"/>
                  <a:pt x="400" y="23"/>
                  <a:pt x="408" y="36"/>
                </a:cubicBezTo>
                <a:lnTo>
                  <a:pt x="452" y="106"/>
                </a:lnTo>
                <a:lnTo>
                  <a:pt x="453" y="107"/>
                </a:lnTo>
                <a:lnTo>
                  <a:pt x="593" y="316"/>
                </a:lnTo>
                <a:lnTo>
                  <a:pt x="593" y="316"/>
                </a:lnTo>
                <a:lnTo>
                  <a:pt x="592" y="317"/>
                </a:lnTo>
                <a:lnTo>
                  <a:pt x="593" y="318"/>
                </a:lnTo>
                <a:lnTo>
                  <a:pt x="593" y="318"/>
                </a:lnTo>
                <a:lnTo>
                  <a:pt x="453" y="526"/>
                </a:lnTo>
                <a:lnTo>
                  <a:pt x="452" y="527"/>
                </a:lnTo>
                <a:lnTo>
                  <a:pt x="408" y="597"/>
                </a:lnTo>
                <a:cubicBezTo>
                  <a:pt x="400" y="610"/>
                  <a:pt x="405" y="628"/>
                  <a:pt x="417" y="632"/>
                </a:cubicBezTo>
                <a:lnTo>
                  <a:pt x="422" y="633"/>
                </a:lnTo>
                <a:lnTo>
                  <a:pt x="422" y="633"/>
                </a:lnTo>
                <a:lnTo>
                  <a:pt x="423" y="633"/>
                </a:lnTo>
                <a:lnTo>
                  <a:pt x="423" y="633"/>
                </a:lnTo>
                <a:close/>
                <a:moveTo>
                  <a:pt x="827" y="633"/>
                </a:moveTo>
                <a:lnTo>
                  <a:pt x="865" y="633"/>
                </a:lnTo>
                <a:lnTo>
                  <a:pt x="865" y="633"/>
                </a:lnTo>
                <a:lnTo>
                  <a:pt x="1000" y="633"/>
                </a:lnTo>
                <a:lnTo>
                  <a:pt x="1000" y="633"/>
                </a:lnTo>
                <a:lnTo>
                  <a:pt x="1039" y="633"/>
                </a:lnTo>
                <a:cubicBezTo>
                  <a:pt x="1044" y="633"/>
                  <a:pt x="1050" y="630"/>
                  <a:pt x="1053" y="624"/>
                </a:cubicBezTo>
                <a:lnTo>
                  <a:pt x="1097" y="555"/>
                </a:lnTo>
                <a:lnTo>
                  <a:pt x="1097" y="555"/>
                </a:lnTo>
                <a:lnTo>
                  <a:pt x="1205" y="393"/>
                </a:lnTo>
                <a:lnTo>
                  <a:pt x="1205" y="393"/>
                </a:lnTo>
                <a:lnTo>
                  <a:pt x="1249" y="330"/>
                </a:lnTo>
                <a:cubicBezTo>
                  <a:pt x="1251" y="328"/>
                  <a:pt x="1251" y="323"/>
                  <a:pt x="1251" y="318"/>
                </a:cubicBezTo>
                <a:lnTo>
                  <a:pt x="1251" y="317"/>
                </a:lnTo>
                <a:lnTo>
                  <a:pt x="1251" y="316"/>
                </a:lnTo>
                <a:cubicBezTo>
                  <a:pt x="1251" y="311"/>
                  <a:pt x="1251" y="306"/>
                  <a:pt x="1249" y="303"/>
                </a:cubicBezTo>
                <a:lnTo>
                  <a:pt x="1205" y="240"/>
                </a:lnTo>
                <a:lnTo>
                  <a:pt x="1205" y="240"/>
                </a:lnTo>
                <a:lnTo>
                  <a:pt x="1097" y="78"/>
                </a:lnTo>
                <a:lnTo>
                  <a:pt x="1097" y="78"/>
                </a:lnTo>
                <a:lnTo>
                  <a:pt x="1053" y="9"/>
                </a:lnTo>
                <a:cubicBezTo>
                  <a:pt x="1050" y="3"/>
                  <a:pt x="1044" y="0"/>
                  <a:pt x="1039" y="0"/>
                </a:cubicBezTo>
                <a:lnTo>
                  <a:pt x="1000" y="0"/>
                </a:lnTo>
                <a:lnTo>
                  <a:pt x="1000" y="0"/>
                </a:lnTo>
                <a:lnTo>
                  <a:pt x="865" y="0"/>
                </a:lnTo>
                <a:lnTo>
                  <a:pt x="865" y="0"/>
                </a:lnTo>
                <a:lnTo>
                  <a:pt x="827" y="0"/>
                </a:lnTo>
                <a:lnTo>
                  <a:pt x="827" y="0"/>
                </a:lnTo>
                <a:lnTo>
                  <a:pt x="826" y="0"/>
                </a:lnTo>
                <a:lnTo>
                  <a:pt x="826" y="0"/>
                </a:lnTo>
                <a:lnTo>
                  <a:pt x="821" y="1"/>
                </a:lnTo>
                <a:cubicBezTo>
                  <a:pt x="809" y="5"/>
                  <a:pt x="804" y="23"/>
                  <a:pt x="812" y="36"/>
                </a:cubicBezTo>
                <a:lnTo>
                  <a:pt x="856" y="106"/>
                </a:lnTo>
                <a:lnTo>
                  <a:pt x="857" y="107"/>
                </a:lnTo>
                <a:lnTo>
                  <a:pt x="997" y="316"/>
                </a:lnTo>
                <a:lnTo>
                  <a:pt x="997" y="316"/>
                </a:lnTo>
                <a:lnTo>
                  <a:pt x="996" y="317"/>
                </a:lnTo>
                <a:lnTo>
                  <a:pt x="997" y="318"/>
                </a:lnTo>
                <a:lnTo>
                  <a:pt x="997" y="318"/>
                </a:lnTo>
                <a:lnTo>
                  <a:pt x="857" y="526"/>
                </a:lnTo>
                <a:lnTo>
                  <a:pt x="856" y="527"/>
                </a:lnTo>
                <a:lnTo>
                  <a:pt x="812" y="597"/>
                </a:lnTo>
                <a:cubicBezTo>
                  <a:pt x="804" y="610"/>
                  <a:pt x="809" y="628"/>
                  <a:pt x="821" y="632"/>
                </a:cubicBezTo>
                <a:lnTo>
                  <a:pt x="826" y="633"/>
                </a:lnTo>
                <a:lnTo>
                  <a:pt x="826" y="633"/>
                </a:lnTo>
                <a:lnTo>
                  <a:pt x="827" y="633"/>
                </a:lnTo>
                <a:lnTo>
                  <a:pt x="827" y="633"/>
                </a:lnTo>
                <a:close/>
              </a:path>
            </a:pathLst>
          </a:custGeom>
          <a:gradFill>
            <a:gsLst>
              <a:gs pos="0">
                <a:schemeClr val="accent1">
                  <a:lumMod val="60000"/>
                  <a:lumOff val="40000"/>
                  <a:alpha val="50000"/>
                </a:schemeClr>
              </a:gs>
              <a:gs pos="100000">
                <a:schemeClr val="accent1"/>
              </a:gs>
            </a:gsLst>
            <a:lin ang="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14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nvPr>
        </p:nvSpPr>
        <p:spPr/>
        <p:txBody>
          <a:bodyPr/>
          <a:lstStyle/>
          <a:p>
            <a:r>
              <a:rPr lang="zh-CN" altLang="en-US"/>
              <a:t>替代疗法的效果和适用范围</a:t>
            </a:r>
            <a:endParaRPr lang="zh-CN" altLang="en-US"/>
          </a:p>
        </p:txBody>
      </p:sp>
      <p:sp>
        <p:nvSpPr>
          <p:cNvPr id="32"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替代疗法的效果：替代疗法可以缓解疼痛、减轻焦虑和抑郁等症状，提高生活质量。</a:t>
            </a:r>
            <a:endParaRPr lang="zh-CN" altLang="en-US" sz="1200" spc="150">
              <a:solidFill>
                <a:schemeClr val="tx1">
                  <a:lumMod val="65000"/>
                  <a:lumOff val="35000"/>
                </a:schemeClr>
              </a:solidFill>
              <a:latin typeface="+mn-ea"/>
              <a:sym typeface="+mn-ea"/>
            </a:endParaRPr>
          </a:p>
        </p:txBody>
      </p:sp>
      <p:sp>
        <p:nvSpPr>
          <p:cNvPr id="5"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替代疗法的适用范围：替代疗法适用于多种疾病，包括慢性疼痛、精神疾病、癌症等。</a:t>
            </a:r>
            <a:endParaRPr lang="zh-CN" altLang="en-US" sz="1200" spc="150">
              <a:solidFill>
                <a:schemeClr val="tx1">
                  <a:lumMod val="65000"/>
                  <a:lumOff val="35000"/>
                </a:schemeClr>
              </a:solidFill>
              <a:latin typeface="+mn-ea"/>
              <a:sym typeface="+mn-ea"/>
            </a:endParaRPr>
          </a:p>
        </p:txBody>
      </p:sp>
      <p:sp>
        <p:nvSpPr>
          <p:cNvPr id="6"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替代疗法的优势：替代疗法相对于传统疗法具有副作用小、安全性高等优势。</a:t>
            </a:r>
            <a:endParaRPr lang="zh-CN" altLang="en-US" sz="1200" spc="150">
              <a:solidFill>
                <a:schemeClr val="tx1">
                  <a:lumMod val="65000"/>
                  <a:lumOff val="35000"/>
                </a:schemeClr>
              </a:solidFill>
              <a:latin typeface="+mn-ea"/>
              <a:sym typeface="+mn-ea"/>
            </a:endParaRPr>
          </a:p>
        </p:txBody>
      </p:sp>
      <p:sp>
        <p:nvSpPr>
          <p:cNvPr id="8"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替代疗法的局限性：替代疗法的效果因人而异，有时需要与传统疗法结合使用才能达到最佳效果。</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idx="4"/>
            <p:custDataLst>
              <p:tags r:id="rId2"/>
            </p:custDataLst>
          </p:nvPr>
        </p:nvSpPr>
        <p:spPr/>
        <p:txBody>
          <a:bodyPr/>
          <a:lstStyle/>
          <a:p>
            <a:r>
              <a:rPr lang="zh-CN" altLang="en-US"/>
              <a:t>辅助疗法</a:t>
            </a:r>
            <a:endParaRPr lang="zh-CN" altLang="en-US"/>
          </a:p>
        </p:txBody>
      </p:sp>
      <p:sp>
        <p:nvSpPr>
          <p:cNvPr id="9" name="文本占位符 8"/>
          <p:cNvSpPr>
            <a:spLocks noGrp="1"/>
          </p:cNvSpPr>
          <p:nvPr>
            <p:ph type="body" idx="3"/>
            <p:custDataLst>
              <p:tags r:id="rId3"/>
            </p:custDataLst>
          </p:nvPr>
        </p:nvSpPr>
        <p:spPr/>
        <p:txBody>
          <a:bodyPr/>
          <a:lstStyle/>
          <a:p>
            <a:r>
              <a:rPr lang="zh-CN" altLang="en-US"/>
              <a:t>03</a:t>
            </a:r>
            <a:endParaRPr lang="zh-CN" altLang="en-US"/>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nvPr>
        </p:nvSpPr>
        <p:spPr/>
        <p:txBody>
          <a:bodyPr/>
          <a:lstStyle/>
          <a:p>
            <a:r>
              <a:rPr lang="zh-CN" altLang="en-US"/>
              <a:t>定义和分类</a:t>
            </a:r>
            <a:endParaRPr lang="zh-CN" altLang="en-US"/>
          </a:p>
        </p:txBody>
      </p:sp>
      <p:sp>
        <p:nvSpPr>
          <p:cNvPr id="22" name="圆角矩形 21"/>
          <p:cNvSpPr/>
          <p:nvPr>
            <p:custDataLst>
              <p:tags r:id="rId2"/>
            </p:custDataLst>
          </p:nvPr>
        </p:nvSpPr>
        <p:spPr>
          <a:xfrm rot="16200000">
            <a:off x="5609884" y="-2402825"/>
            <a:ext cx="966397" cy="1096760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23" name="圆角矩形 22"/>
          <p:cNvSpPr/>
          <p:nvPr>
            <p:custDataLst>
              <p:tags r:id="rId3"/>
            </p:custDataLst>
          </p:nvPr>
        </p:nvSpPr>
        <p:spPr>
          <a:xfrm rot="16200000">
            <a:off x="198600" y="3007819"/>
            <a:ext cx="964805" cy="1447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6" name="圆角矩形 5"/>
          <p:cNvSpPr/>
          <p:nvPr>
            <p:custDataLst>
              <p:tags r:id="rId4"/>
            </p:custDataLst>
          </p:nvPr>
        </p:nvSpPr>
        <p:spPr>
          <a:xfrm rot="16200000">
            <a:off x="5610524" y="-825094"/>
            <a:ext cx="966397" cy="1096840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7" name="圆角矩形 6"/>
          <p:cNvSpPr/>
          <p:nvPr>
            <p:custDataLst>
              <p:tags r:id="rId5"/>
            </p:custDataLst>
          </p:nvPr>
        </p:nvSpPr>
        <p:spPr>
          <a:xfrm rot="16200000">
            <a:off x="199240" y="4586830"/>
            <a:ext cx="964805" cy="1447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4" name="文本框 3"/>
          <p:cNvSpPr txBox="1"/>
          <p:nvPr>
            <p:custDataLst>
              <p:tags r:id="rId6"/>
            </p:custDataLst>
          </p:nvPr>
        </p:nvSpPr>
        <p:spPr>
          <a:xfrm>
            <a:off x="1069425" y="2597378"/>
            <a:ext cx="10507075" cy="966397"/>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定义：辅助疗法是指通过非药物手段来辅助或补充药物治疗，以达到更好的治疗效果。</a:t>
            </a:r>
            <a:endParaRPr lang="zh-CN" altLang="en-US" sz="2400">
              <a:latin typeface="+mn-ea"/>
              <a:ea typeface="+mn-ea"/>
            </a:endParaRPr>
          </a:p>
        </p:txBody>
      </p:sp>
      <p:sp>
        <p:nvSpPr>
          <p:cNvPr id="5" name="文本框 4"/>
          <p:cNvSpPr txBox="1"/>
          <p:nvPr>
            <p:custDataLst>
              <p:tags r:id="rId7"/>
            </p:custDataLst>
          </p:nvPr>
        </p:nvSpPr>
        <p:spPr>
          <a:xfrm>
            <a:off x="1069425" y="4177030"/>
            <a:ext cx="10507075" cy="965601"/>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分类：辅助疗法包括物理疗法、心理疗法、生活方式调整等多种方式。</a:t>
            </a:r>
            <a:endParaRPr lang="zh-CN" altLang="en-US" sz="2400">
              <a:latin typeface="+mn-ea"/>
              <a:ea typeface="+mn-ea"/>
            </a:endParaRPr>
          </a:p>
        </p:txBody>
      </p:sp>
    </p:spTree>
    <p:custDataLst>
      <p:tags r:id="rId8"/>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nvPr>
        </p:nvSpPr>
        <p:spPr/>
        <p:txBody>
          <a:bodyPr/>
          <a:lstStyle/>
          <a:p>
            <a:r>
              <a:rPr lang="zh-CN" altLang="en-US"/>
              <a:t>常见辅助疗法</a:t>
            </a:r>
            <a:endParaRPr lang="zh-CN" altLang="en-US"/>
          </a:p>
        </p:txBody>
      </p:sp>
      <p:sp>
        <p:nvSpPr>
          <p:cNvPr id="21"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25"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物理疗法：如声、光、电、磁等非药物疗法，可用于缓解疼痛、促进血液循环等。</a:t>
            </a:r>
            <a:endParaRPr lang="zh-CN" altLang="en-US" sz="2000" spc="150">
              <a:solidFill>
                <a:schemeClr val="tx1">
                  <a:lumMod val="75000"/>
                  <a:lumOff val="25000"/>
                </a:schemeClr>
              </a:solidFill>
              <a:latin typeface="+mn-ea"/>
              <a:sym typeface="+mn-ea"/>
            </a:endParaRPr>
          </a:p>
        </p:txBody>
      </p:sp>
      <p:sp>
        <p:nvSpPr>
          <p:cNvPr id="43"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9"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28"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心理疗法：如认知行为疗法、放松训练等，可帮助患者调整心理状态、减轻焦虑抑郁等情绪障碍。</a:t>
            </a:r>
            <a:endParaRPr lang="zh-CN" altLang="en-US" sz="2000" spc="150">
              <a:solidFill>
                <a:schemeClr val="tx1">
                  <a:lumMod val="75000"/>
                  <a:lumOff val="25000"/>
                </a:schemeClr>
              </a:solidFill>
              <a:latin typeface="+mn-ea"/>
              <a:sym typeface="+mn-ea"/>
            </a:endParaRPr>
          </a:p>
        </p:txBody>
      </p:sp>
      <p:sp>
        <p:nvSpPr>
          <p:cNvPr id="44"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22"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31"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生活方式调整：如饮食调整、运动锻炼等，可改善患者的生活质量，促进康复。</a:t>
            </a:r>
            <a:endParaRPr lang="zh-CN" altLang="en-US" sz="2000" spc="150">
              <a:solidFill>
                <a:schemeClr val="tx1">
                  <a:lumMod val="75000"/>
                  <a:lumOff val="25000"/>
                </a:schemeClr>
              </a:solidFill>
              <a:latin typeface="+mn-ea"/>
              <a:sym typeface="+mn-ea"/>
            </a:endParaRPr>
          </a:p>
        </p:txBody>
      </p:sp>
      <p:sp>
        <p:nvSpPr>
          <p:cNvPr id="45"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23"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34"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中医治疗：如针灸、推拿、拔罐等，可根据患者的具体情况进行个体化的治疗，调节身体机能。</a:t>
            </a:r>
            <a:endParaRPr lang="zh-CN" altLang="en-US" sz="2000" spc="150">
              <a:solidFill>
                <a:schemeClr val="tx1">
                  <a:lumMod val="75000"/>
                  <a:lumOff val="25000"/>
                </a:schemeClr>
              </a:solidFill>
              <a:latin typeface="+mn-ea"/>
              <a:sym typeface="+mn-ea"/>
            </a:endParaRPr>
          </a:p>
        </p:txBody>
      </p:sp>
      <p:sp>
        <p:nvSpPr>
          <p:cNvPr id="46"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nvPr>
        </p:nvSpPr>
        <p:spPr/>
        <p:txBody>
          <a:bodyPr/>
          <a:lstStyle/>
          <a:p>
            <a:r>
              <a:rPr lang="zh-CN" altLang="en-US"/>
              <a:t>辅助疗法的理论基础</a:t>
            </a:r>
            <a:endParaRPr lang="zh-CN" altLang="en-US"/>
          </a:p>
        </p:txBody>
      </p:sp>
      <p:sp>
        <p:nvSpPr>
          <p:cNvPr id="4"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5"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6"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7"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1"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2"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3"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8"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900">
                <a:latin typeface="+mn-ea"/>
                <a:ea typeface="+mn-ea"/>
              </a:rPr>
              <a:t>应用范围：辅助疗法可以应用于各种疾病和病症，如癌症、慢性疼痛、抑郁症等。它可以帮助患者缓解症状、提高生活质量，并促进整体健康。</a:t>
            </a:r>
            <a:endParaRPr lang="zh-CN" altLang="en-US" sz="1900">
              <a:latin typeface="+mn-ea"/>
              <a:ea typeface="+mn-ea"/>
            </a:endParaRPr>
          </a:p>
        </p:txBody>
      </p:sp>
      <p:sp>
        <p:nvSpPr>
          <p:cNvPr id="9"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900">
                <a:latin typeface="+mn-ea"/>
                <a:ea typeface="+mn-ea"/>
              </a:rPr>
              <a:t>常见疗法：常见的辅助疗法包括瑜伽、冥想、按摩、针灸等。这些疗法通常与常规治疗相结合，以达到更好的治疗效果。</a:t>
            </a:r>
            <a:endParaRPr lang="zh-CN" altLang="en-US" sz="1900">
              <a:latin typeface="+mn-ea"/>
              <a:ea typeface="+mn-ea"/>
            </a:endParaRPr>
          </a:p>
        </p:txBody>
      </p:sp>
      <p:sp>
        <p:nvSpPr>
          <p:cNvPr id="14"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900">
                <a:latin typeface="+mn-ea"/>
                <a:ea typeface="+mn-ea"/>
              </a:rPr>
              <a:t>定义：辅助疗法是指与常规治疗相结合，旨在提高治疗效果、减轻症状或改善生活质量的治疗方法。</a:t>
            </a:r>
            <a:endParaRPr lang="zh-CN" altLang="en-US" sz="1900">
              <a:latin typeface="+mn-ea"/>
              <a:ea typeface="+mn-ea"/>
            </a:endParaRPr>
          </a:p>
        </p:txBody>
      </p:sp>
      <p:sp>
        <p:nvSpPr>
          <p:cNvPr id="15"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fontScale="8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理论基础：辅助疗法的理论基础涉及多个学科领域，包括心理学、生理学、神经科学等。它强调身体和心理的相互作用，以及生活方式和环境对健康的影响。</a:t>
            </a:r>
            <a:endParaRPr lang="zh-CN" altLang="en-US" sz="2400">
              <a:latin typeface="+mn-ea"/>
              <a:ea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https://d.book118.com/608101053036006024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10;文档标题内容"/>
  <p:tag name="KSO_WM_UNIT_TYPE" val="a"/>
  <p:tag name="KSO_WM_UNIT_VALUE" val="18"/>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EXT_FILL_FORE_SCHEMECOLOR_INDEX" val="6"/>
  <p:tag name="KSO_WM_UNIT_TEXT_FILL_FORE_SCHEMECOLOR_INDEX_BRIGHTNESS" val="0"/>
  <p:tag name="KSO_WM_UNIT_TEXT_FILL_TYPE" val="1"/>
  <p:tag name="KSO_WM_UNIT_TYPE" val="b"/>
  <p:tag name="KSO_WM_UNIT_VALUE" val="32"/>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2"/>
  <p:tag name="KSO_WM_UNIT_TEXT_FILL_FORE_SCHEMECOLOR_INDEX_BRIGHTNESS" val="0"/>
  <p:tag name="KSO_WM_UNIT_TEXT_FILL_TYPE" val="1"/>
  <p:tag name="KSO_WM_UNIT_TYPE" val="f"/>
  <p:tag name="KSO_WM_UNIT_VALUE" val="22"/>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2*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3*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7"/>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36.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EXT_FILL_FORE_SCHEMECOLOR_INDEX" val="2"/>
  <p:tag name="KSO_WM_UNIT_TEXT_FILL_FORE_SCHEMECOLOR_INDEX_BRIGHTNESS" val="0"/>
  <p:tag name="KSO_WM_UNIT_TEXT_FILL_TYPE" val="1"/>
  <p:tag name="KSO_WM_UNIT_TYPE" val="e"/>
  <p:tag name="KSO_WM_UNIT_VALUE" val="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5*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添加文本&#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添加文本&#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6*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7*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8*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9*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0*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1"/>
  <p:tag name="KSO_WM_UNIT_PRESET_TEXT" val="感谢您的观看"/>
  <p:tag name="KSO_WM_UNIT_TYPE" val="a"/>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2"/>
  <p:tag name="KSO_WM_UNIT_TEXT_FILL_FORE_SCHEMECOLOR_INDEX_BRIGHTNESS" val="0"/>
  <p:tag name="KSO_WM_UNIT_TEXT_FILL_TYPE" val="1"/>
  <p:tag name="KSO_WM_UNIT_TYPE" val="f"/>
  <p:tag name="KSO_WM_UNIT_VALUE" val="22"/>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0*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15"/>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1*a*1"/>
  <p:tag name="KSO_WM_UNIT_INDEX" val="1"/>
  <p:tag name="KSO_WM_UNIT_ISCONTENTSTITLE" val="0"/>
  <p:tag name="KSO_WM_UNIT_ISNUMDGMTITLE" val="0"/>
  <p:tag name="KSO_WM_UNIT_LAYERLEVEL" val="1"/>
  <p:tag name="KSO_WM_UNIT_NOCLEAR" val="0"/>
  <p:tag name="KSO_WM_UNIT_PRESET_TEXT" val="单击此处添加&#10;文档标题内容"/>
  <p:tag name="KSO_WM_UNIT_TYPE" val="a"/>
  <p:tag name="KSO_WM_UNIT_VALUE" val="18"/>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EXT_FILL_FORE_SCHEMECOLOR_INDEX" val="6"/>
  <p:tag name="KSO_WM_UNIT_TEXT_FILL_FORE_SCHEMECOLOR_INDEX_BRIGHTNESS" val="0"/>
  <p:tag name="KSO_WM_UNIT_TEXT_FILL_TYPE" val="1"/>
  <p:tag name="KSO_WM_UNIT_TYPE" val="b"/>
  <p:tag name="KSO_WM_UNIT_VALUE" val="32"/>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custom20230915_1*f*1"/>
  <p:tag name="KSO_WM_UNIT_INDEX" val="1"/>
  <p:tag name="KSO_WM_UNIT_LAYERLEVEL" val="1"/>
  <p:tag name="KSO_WM_UNIT_NOCLEAR" val="0"/>
  <p:tag name="KSO_WM_UNIT_PRESET_TEXT" val="汇报人：WPS"/>
  <p:tag name="KSO_WM_UNIT_SUBTYPE" val="b"/>
  <p:tag name="KSO_WM_UNIT_TEXT_FILL_FORE_SCHEMECOLOR_INDEX" val="2"/>
  <p:tag name="KSO_WM_UNIT_TEXT_FILL_FORE_SCHEMECOLOR_INDEX_BRIGHTNESS" val="0"/>
  <p:tag name="KSO_WM_UNIT_TEXT_FILL_TYPE" val="1"/>
  <p:tag name="KSO_WM_UNIT_TYPE" val="f"/>
  <p:tag name="KSO_WM_UNIT_VALUE" val="22"/>
</p:tagLst>
</file>

<file path=ppt/tags/tag108.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915"/>
  <p:tag name="KSO_WM_TEMPLATE_MASTER_TYPE" val="0"/>
  <p:tag name="KSO_WM_TEMPLATE_SUBCATEGORY" val="29"/>
  <p:tag name="KSO_WM_TEMPLATE_THUMBS_INDEX" val="1、9"/>
</p:tagLst>
</file>

<file path=ppt/tags/tag10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5"/>
  <p:tag name="KSO_WM_UNIT_TEXT_FILL_TYPE" val="1"/>
  <p:tag name="KSO_WM_UNIT_TYPE" val="a"/>
  <p:tag name="KSO_WM_UNIT_USESOURCEFORMAT_APPLY" val="0"/>
  <p:tag name="KSO_WM_UNIT_VALUE" val="7"/>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custom20230915_6*l_h_i*1_1_1"/>
  <p:tag name="KSO_WM_UNIT_INDEX" val="1_1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11.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5"/>
  <p:tag name="KSO_WM_UNIT_HIGHLIGHT" val="0"/>
  <p:tag name="KSO_WM_UNIT_ID" val="custom20230915_6*l_h_i*1_1_2"/>
  <p:tag name="KSO_WM_UNIT_INDEX" val="1_1_2"/>
  <p:tag name="KSO_WM_UNIT_LAYERLEVEL" val="1_1_1"/>
  <p:tag name="KSO_WM_UNIT_PRESET_TEXT" val="01"/>
  <p:tag name="KSO_WM_UNIT_SUBTYPE" val="d"/>
  <p:tag name="KSO_WM_UNIT_TEXT_FILL_FORE_SCHEMECOLOR_INDEX" val="2"/>
  <p:tag name="KSO_WM_UNIT_TEXT_FILL_TYPE" val="1"/>
  <p:tag name="KSO_WM_UNIT_TYPE" val="l_h_i"/>
  <p:tag name="KSO_WM_UNIT_USESOURCEFORMAT_APPLY" val="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a*1_1_1"/>
  <p:tag name="KSO_WM_UNIT_INDEX" val="1_1_1"/>
  <p:tag name="KSO_WM_UNIT_ISCONTENTSTITLE" val="0"/>
  <p:tag name="KSO_WM_UNIT_ISNUMDGMTITLE" val="0"/>
  <p:tag name="KSO_WM_UNIT_LAYERLEVEL" val="1_1_1"/>
  <p:tag name="KSO_WM_UNIT_NOCLEAR" val="0"/>
  <p:tag name="KSO_WM_UNIT_PRESET_TEXT" val="单击此处添加目录标题内容"/>
  <p:tag name="KSO_WM_UNIT_TEXT_FILL_FORE_SCHEMECOLOR_INDEX" val="5"/>
  <p:tag name="KSO_WM_UNIT_TEXT_FILL_TYPE" val="1"/>
  <p:tag name="KSO_WM_UNIT_TYPE" val="l_h_a"/>
  <p:tag name="KSO_WM_UNIT_USESOURCEFORMAT_APPLY" val="0"/>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custom20230915_6*l_h_i*1_2_1"/>
  <p:tag name="KSO_WM_UNIT_INDEX" val="1_2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14.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5"/>
  <p:tag name="KSO_WM_UNIT_HIGHLIGHT" val="0"/>
  <p:tag name="KSO_WM_UNIT_ID" val="custom20230915_6*l_h_i*1_2_2"/>
  <p:tag name="KSO_WM_UNIT_INDEX" val="1_2_2"/>
  <p:tag name="KSO_WM_UNIT_LAYERLEVEL" val="1_1_1"/>
  <p:tag name="KSO_WM_UNIT_PRESET_TEXT" val="02"/>
  <p:tag name="KSO_WM_UNIT_SUBTYPE" val="d"/>
  <p:tag name="KSO_WM_UNIT_TEXT_FILL_FORE_SCHEMECOLOR_INDEX" val="2"/>
  <p:tag name="KSO_WM_UNIT_TEXT_FILL_TYPE" val="1"/>
  <p:tag name="KSO_WM_UNIT_TYPE" val="l_h_i"/>
  <p:tag name="KSO_WM_UNIT_USESOURCEFORMAT_APPLY" val="0"/>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a*1_2_1"/>
  <p:tag name="KSO_WM_UNIT_INDEX" val="1_2_1"/>
  <p:tag name="KSO_WM_UNIT_ISCONTENTSTITLE" val="0"/>
  <p:tag name="KSO_WM_UNIT_ISNUMDGMTITLE" val="0"/>
  <p:tag name="KSO_WM_UNIT_LAYERLEVEL" val="1_1_1"/>
  <p:tag name="KSO_WM_UNIT_NOCLEAR" val="0"/>
  <p:tag name="KSO_WM_UNIT_PRESET_TEXT" val="单击此处添加目录标题内容"/>
  <p:tag name="KSO_WM_UNIT_TEXT_FILL_FORE_SCHEMECOLOR_INDEX" val="5"/>
  <p:tag name="KSO_WM_UNIT_TEXT_FILL_TYPE" val="1"/>
  <p:tag name="KSO_WM_UNIT_TYPE" val="l_h_a"/>
  <p:tag name="KSO_WM_UNIT_USESOURCEFORMAT_APPLY" val="0"/>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custom20230915_6*l_h_i*1_3_1"/>
  <p:tag name="KSO_WM_UNIT_INDEX" val="1_3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17.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5"/>
  <p:tag name="KSO_WM_UNIT_HIGHLIGHT" val="0"/>
  <p:tag name="KSO_WM_UNIT_ID" val="custom20230915_6*l_h_i*1_3_2"/>
  <p:tag name="KSO_WM_UNIT_INDEX" val="1_3_2"/>
  <p:tag name="KSO_WM_UNIT_LAYERLEVEL" val="1_1_1"/>
  <p:tag name="KSO_WM_UNIT_PRESET_TEXT" val="03"/>
  <p:tag name="KSO_WM_UNIT_SUBTYPE" val="d"/>
  <p:tag name="KSO_WM_UNIT_TEXT_FILL_FORE_SCHEMECOLOR_INDEX" val="2"/>
  <p:tag name="KSO_WM_UNIT_TEXT_FILL_TYPE" val="1"/>
  <p:tag name="KSO_WM_UNIT_TYPE" val="l_h_i"/>
  <p:tag name="KSO_WM_UNIT_USESOURCEFORMAT_APPLY" val="0"/>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a*1_3_1"/>
  <p:tag name="KSO_WM_UNIT_INDEX" val="1_3_1"/>
  <p:tag name="KSO_WM_UNIT_ISCONTENTSTITLE" val="0"/>
  <p:tag name="KSO_WM_UNIT_ISNUMDGMTITLE" val="0"/>
  <p:tag name="KSO_WM_UNIT_LAYERLEVEL" val="1_1_1"/>
  <p:tag name="KSO_WM_UNIT_NOCLEAR" val="0"/>
  <p:tag name="KSO_WM_UNIT_PRESET_TEXT" val="单击此处添加目录标题内容"/>
  <p:tag name="KSO_WM_UNIT_TEXT_FILL_FORE_SCHEMECOLOR_INDEX" val="5"/>
  <p:tag name="KSO_WM_UNIT_TEXT_FILL_TYPE" val="1"/>
  <p:tag name="KSO_WM_UNIT_TYPE" val="l_h_a"/>
  <p:tag name="KSO_WM_UNIT_USESOURCEFORMAT_APPLY" val="0"/>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custom20230915_6*l_h_i*1_4_1"/>
  <p:tag name="KSO_WM_UNIT_INDEX" val="1_4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20.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5"/>
  <p:tag name="KSO_WM_UNIT_HIGHLIGHT" val="0"/>
  <p:tag name="KSO_WM_UNIT_ID" val="custom20230915_6*l_h_i*1_4_2"/>
  <p:tag name="KSO_WM_UNIT_INDEX" val="1_4_2"/>
  <p:tag name="KSO_WM_UNIT_LAYERLEVEL" val="1_1_1"/>
  <p:tag name="KSO_WM_UNIT_PRESET_TEXT" val="04"/>
  <p:tag name="KSO_WM_UNIT_SUBTYPE" val="d"/>
  <p:tag name="KSO_WM_UNIT_TEXT_FILL_FORE_SCHEMECOLOR_INDEX" val="2"/>
  <p:tag name="KSO_WM_UNIT_TEXT_FILL_TYPE" val="1"/>
  <p:tag name="KSO_WM_UNIT_TYPE" val="l_h_i"/>
  <p:tag name="KSO_WM_UNIT_USESOURCEFORMAT_APPLY" val="0"/>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a*1_4_1"/>
  <p:tag name="KSO_WM_UNIT_INDEX" val="1_4_1"/>
  <p:tag name="KSO_WM_UNIT_ISCONTENTSTITLE" val="0"/>
  <p:tag name="KSO_WM_UNIT_ISNUMDGMTITLE" val="0"/>
  <p:tag name="KSO_WM_UNIT_LAYERLEVEL" val="1_1_1"/>
  <p:tag name="KSO_WM_UNIT_NOCLEAR" val="0"/>
  <p:tag name="KSO_WM_UNIT_PRESET_TEXT" val="单击此处添加目录标题内容"/>
  <p:tag name="KSO_WM_UNIT_TEXT_FILL_FORE_SCHEMECOLOR_INDEX" val="5"/>
  <p:tag name="KSO_WM_UNIT_TEXT_FILL_TYPE" val="1"/>
  <p:tag name="KSO_WM_UNIT_TYPE" val="l_h_a"/>
  <p:tag name="KSO_WM_UNIT_USESOURCEFORMAT_APPLY" val="0"/>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custom20230915_6*l_h_i*1_5_1"/>
  <p:tag name="KSO_WM_UNIT_INDEX" val="1_5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23.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5"/>
  <p:tag name="KSO_WM_UNIT_HIGHLIGHT" val="0"/>
  <p:tag name="KSO_WM_UNIT_ID" val="custom20230915_6*l_h_i*1_5_2"/>
  <p:tag name="KSO_WM_UNIT_INDEX" val="1_5_2"/>
  <p:tag name="KSO_WM_UNIT_LAYERLEVEL" val="1_1_1"/>
  <p:tag name="KSO_WM_UNIT_PRESET_TEXT" val="05"/>
  <p:tag name="KSO_WM_UNIT_SUBTYPE" val="d"/>
  <p:tag name="KSO_WM_UNIT_TEXT_FILL_FORE_SCHEMECOLOR_INDEX" val="2"/>
  <p:tag name="KSO_WM_UNIT_TEXT_FILL_TYPE" val="1"/>
  <p:tag name="KSO_WM_UNIT_TYPE" val="l_h_i"/>
  <p:tag name="KSO_WM_UNIT_USESOURCEFORMAT_APPLY" val="0"/>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a*1_5_1"/>
  <p:tag name="KSO_WM_UNIT_INDEX" val="1_5_1"/>
  <p:tag name="KSO_WM_UNIT_ISCONTENTSTITLE" val="0"/>
  <p:tag name="KSO_WM_UNIT_ISNUMDGMTITLE" val="0"/>
  <p:tag name="KSO_WM_UNIT_LAYERLEVEL" val="1_1_1"/>
  <p:tag name="KSO_WM_UNIT_NOCLEAR" val="0"/>
  <p:tag name="KSO_WM_UNIT_PRESET_TEXT" val="单击此处添加目录标题内容"/>
  <p:tag name="KSO_WM_UNIT_TEXT_FILL_FORE_SCHEMECOLOR_INDEX" val="5"/>
  <p:tag name="KSO_WM_UNIT_TEXT_FILL_TYPE" val="1"/>
  <p:tag name="KSO_WM_UNIT_TYPE" val="l_h_a"/>
  <p:tag name="KSO_WM_UNIT_USESOURCEFORMAT_APPLY" val="0"/>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custom20230915_6*l_h_i*1_6_1"/>
  <p:tag name="KSO_WM_UNIT_INDEX" val="1_6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26.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5"/>
  <p:tag name="KSO_WM_UNIT_HIGHLIGHT" val="0"/>
  <p:tag name="KSO_WM_UNIT_ID" val="custom20230915_6*l_h_i*1_6_2"/>
  <p:tag name="KSO_WM_UNIT_INDEX" val="1_6_2"/>
  <p:tag name="KSO_WM_UNIT_LAYERLEVEL" val="1_1_1"/>
  <p:tag name="KSO_WM_UNIT_PRESET_TEXT" val="06"/>
  <p:tag name="KSO_WM_UNIT_SUBTYPE" val="d"/>
  <p:tag name="KSO_WM_UNIT_TEXT_FILL_FORE_SCHEMECOLOR_INDEX" val="2"/>
  <p:tag name="KSO_WM_UNIT_TEXT_FILL_TYPE" val="1"/>
  <p:tag name="KSO_WM_UNIT_TYPE" val="l_h_i"/>
  <p:tag name="KSO_WM_UNIT_USESOURCEFORMAT_APPLY" val="0"/>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a*1_6_1"/>
  <p:tag name="KSO_WM_UNIT_INDEX" val="1_6_1"/>
  <p:tag name="KSO_WM_UNIT_ISCONTENTSTITLE" val="0"/>
  <p:tag name="KSO_WM_UNIT_ISNUMDGMTITLE" val="0"/>
  <p:tag name="KSO_WM_UNIT_LAYERLEVEL" val="1_1_1"/>
  <p:tag name="KSO_WM_UNIT_NOCLEAR" val="0"/>
  <p:tag name="KSO_WM_UNIT_PRESET_TEXT" val="单击此处添加目录标题内容"/>
  <p:tag name="KSO_WM_UNIT_TEXT_FILL_FORE_SCHEMECOLOR_INDEX" val="5"/>
  <p:tag name="KSO_WM_UNIT_TEXT_FILL_TYPE" val="1"/>
  <p:tag name="KSO_WM_UNIT_TYPE" val="l_h_a"/>
  <p:tag name="KSO_WM_UNIT_USESOURCEFORMAT_APPLY" val="0"/>
</p:tagLst>
</file>

<file path=ppt/tags/tag128.xml><?xml version="1.0" encoding="utf-8"?>
<p:tagLst xmlns:p="http://schemas.openxmlformats.org/presentationml/2006/main">
  <p:tag name="KSO_WM_BEAUTIFY_FLAG" val="#wm#"/>
  <p:tag name="KSO_WM_DIAGRAM_GROUP_CODE" val="l1-1"/>
  <p:tag name="KSO_WM_SLIDE_DIAGTYPE" val="l"/>
  <p:tag name="KSO_WM_SLIDE_ID" val="custom20230915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0.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1"/>
  <p:tag name="KSO_WM_UNIT_CONTENT_GROUP_TYPE" val="contentchip"/>
  <p:tag name="KSO_WM_UNIT_DIAGRAM_ISNUMVISUAL" val="0"/>
  <p:tag name="KSO_WM_UNIT_DIAGRAM_ISREFERUNIT" val="0"/>
  <p:tag name="KSO_WM_UNIT_HIGHLIGHT" val="0"/>
  <p:tag name="KSO_WM_UNIT_ID" val="custom20230915_7*e*1"/>
  <p:tag name="KSO_WM_UNIT_INDEX" val="1"/>
  <p:tag name="KSO_WM_UNIT_LAYERLEVEL" val="1"/>
  <p:tag name="KSO_WM_UNIT_NOCLEAR" val="0"/>
  <p:tag name="KSO_WM_UNIT_PRESET_TEXT" val="01"/>
  <p:tag name="KSO_WM_UNIT_TEXT_FILL_FORE_SCHEMECOLOR_INDEX" val="2"/>
  <p:tag name="KSO_WM_UNIT_TEXT_FILL_FORE_SCHEMECOLOR_INDEX_BRIGHTNESS" val="0"/>
  <p:tag name="KSO_WM_UNIT_TEXT_FILL_TYPE" val="1"/>
  <p:tag name="KSO_WM_UNIT_TYPE" val="e"/>
  <p:tag name="KSO_WM_UNIT_VALUE" val="4"/>
</p:tagLst>
</file>

<file path=ppt/tags/tag131.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3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699999988079071,&quot;transparency&quot;:0},{&quot;brightness&quot;:0,&quot;colorType&quot;:1,&quot;foreColorIndex&quot;:5,&quot;pos&quot;:0.8600000143051147,&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106933594,&quot;width&quot;:535.75}"/>
  <p:tag name="KSO_WM_TAG_VERSION" val="3.0"/>
  <p:tag name="KSO_WM_TEMPLATE_CATEGORY" val="diagram"/>
  <p:tag name="KSO_WM_TEMPLATE_INDEX" val="20231688"/>
  <p:tag name="KSO_WM_UNIT_COMPATIBLE" val="0"/>
  <p:tag name="KSO_WM_UNIT_DIAGRAM_ISNUMVISUAL" val="0"/>
  <p:tag name="KSO_WM_UNIT_DIAGRAM_ISREFERUNIT" val="0"/>
  <p:tag name="KSO_WM_UNIT_FILL_TYPE" val="3"/>
  <p:tag name="KSO_WM_UNIT_HIGHLIGHT" val="0"/>
  <p:tag name="KSO_WM_UNIT_ID" val="diagram20231688_2*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106933594,&quot;width&quot;:535.75}"/>
  <p:tag name="KSO_WM_TAG_VERSION" val="3.0"/>
  <p:tag name="KSO_WM_TEMPLATE_CATEGORY" val="diagram"/>
  <p:tag name="KSO_WM_TEMPLATE_INDEX" val="2023168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31688_2*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106933594,&quot;width&quot;:535.75}"/>
  <p:tag name="KSO_WM_TAG_VERSION" val="3.0"/>
  <p:tag name="KSO_WM_TEMPLATE_CATEGORY" val="diagram"/>
  <p:tag name="KSO_WM_TEMPLATE_INDEX" val="20231688"/>
  <p:tag name="KSO_WM_UNIT_COMPATIBLE" val="0"/>
  <p:tag name="KSO_WM_UNIT_DIAGRAM_ISNUMVISUAL" val="0"/>
  <p:tag name="KSO_WM_UNIT_DIAGRAM_ISREFERUNIT" val="0"/>
  <p:tag name="KSO_WM_UNIT_HIGHLIGHT" val="0"/>
  <p:tag name="KSO_WM_UNIT_ID" val="diagram20231688_2*l_h_f*1_1_1"/>
  <p:tag name="KSO_WM_UNIT_INDEX" val="1_1_1"/>
  <p:tag name="KSO_WM_UNIT_LAYERLEVEL" val="1_1_1"/>
  <p:tag name="KSO_WM_UNIT_NOCLEAR" val="0"/>
  <p:tag name="KSO_WM_UNIT_PRESET_TEXT" val="单击此处输入你的项正文，文字是您思想的提炼，请尽量言简意赅的阐述观点。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106933594,&quot;width&quot;:535.75}"/>
  <p:tag name="KSO_WM_TAG_VERSION" val="3.0"/>
  <p:tag name="KSO_WM_TEMPLATE_CATEGORY" val="diagram"/>
  <p:tag name="KSO_WM_TEMPLATE_INDEX" val="20231688"/>
  <p:tag name="KSO_WM_UNIT_COMPATIBLE" val="0"/>
  <p:tag name="KSO_WM_UNIT_DIAGRAM_ISNUMVISUAL" val="0"/>
  <p:tag name="KSO_WM_UNIT_DIAGRAM_ISREFERUNIT" val="0"/>
  <p:tag name="KSO_WM_UNIT_HIGHLIGHT" val="0"/>
  <p:tag name="KSO_WM_UNIT_ID" val="diagram20231688_2*l_h_a*1_1_1"/>
  <p:tag name="KSO_WM_UNIT_INDEX" val="1_1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USESOURCEFORMAT_APPLY" val="0"/>
  <p:tag name="KSO_WM_UNIT_VALUE" val="10"/>
</p:tagLst>
</file>

<file path=ppt/tags/tag13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699999988079071,&quot;transparency&quot;:0},{&quot;brightness&quot;:0,&quot;colorType&quot;:1,&quot;foreColorIndex&quot;:5,&quot;pos&quot;:0.8600000143051147,&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106933594,&quot;width&quot;:535.75}"/>
  <p:tag name="KSO_WM_TAG_VERSION" val="3.0"/>
  <p:tag name="KSO_WM_TEMPLATE_CATEGORY" val="diagram"/>
  <p:tag name="KSO_WM_TEMPLATE_INDEX" val="20231688"/>
  <p:tag name="KSO_WM_UNIT_COMPATIBLE" val="0"/>
  <p:tag name="KSO_WM_UNIT_DIAGRAM_ISNUMVISUAL" val="0"/>
  <p:tag name="KSO_WM_UNIT_DIAGRAM_ISREFERUNIT" val="0"/>
  <p:tag name="KSO_WM_UNIT_FILL_TYPE" val="3"/>
  <p:tag name="KSO_WM_UNIT_HIGHLIGHT" val="0"/>
  <p:tag name="KSO_WM_UNIT_ID" val="diagram20231688_2*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106933594,&quot;width&quot;:535.75}"/>
  <p:tag name="KSO_WM_TAG_VERSION" val="3.0"/>
  <p:tag name="KSO_WM_TEMPLATE_CATEGORY" val="diagram"/>
  <p:tag name="KSO_WM_TEMPLATE_INDEX" val="2023168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31688_2*l_h_i*1_2_2"/>
  <p:tag name="KSO_WM_UNIT_INDEX" val="1_2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106933594,&quot;width&quot;:535.75}"/>
  <p:tag name="KSO_WM_TAG_VERSION" val="3.0"/>
  <p:tag name="KSO_WM_TEMPLATE_CATEGORY" val="diagram"/>
  <p:tag name="KSO_WM_TEMPLATE_INDEX" val="20231688"/>
  <p:tag name="KSO_WM_UNIT_COMPATIBLE" val="0"/>
  <p:tag name="KSO_WM_UNIT_DIAGRAM_ISNUMVISUAL" val="0"/>
  <p:tag name="KSO_WM_UNIT_DIAGRAM_ISREFERUNIT" val="0"/>
  <p:tag name="KSO_WM_UNIT_HIGHLIGHT" val="0"/>
  <p:tag name="KSO_WM_UNIT_ID" val="diagram20231688_2*l_h_f*1_2_1"/>
  <p:tag name="KSO_WM_UNIT_INDEX" val="1_2_1"/>
  <p:tag name="KSO_WM_UNIT_LAYERLEVEL" val="1_1_1"/>
  <p:tag name="KSO_WM_UNIT_NOCLEAR" val="0"/>
  <p:tag name="KSO_WM_UNIT_PRESET_TEXT" val="单击此处输入你的项正文，文字是您思想的提炼，请尽量言简意赅的阐述观点。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85.4222106933594,&quot;width&quot;:535.75}"/>
  <p:tag name="KSO_WM_TAG_VERSION" val="3.0"/>
  <p:tag name="KSO_WM_TEMPLATE_CATEGORY" val="diagram"/>
  <p:tag name="KSO_WM_TEMPLATE_INDEX" val="20231688"/>
  <p:tag name="KSO_WM_UNIT_COMPATIBLE" val="0"/>
  <p:tag name="KSO_WM_UNIT_DIAGRAM_ISNUMVISUAL" val="0"/>
  <p:tag name="KSO_WM_UNIT_DIAGRAM_ISREFERUNIT" val="0"/>
  <p:tag name="KSO_WM_UNIT_HIGHLIGHT" val="0"/>
  <p:tag name="KSO_WM_UNIT_ID" val="diagram20231688_2*l_h_a*1_2_1"/>
  <p:tag name="KSO_WM_UNIT_INDEX" val="1_2_1"/>
  <p:tag name="KSO_WM_UNIT_ISCONTENTSTITLE" val="0"/>
  <p:tag name="KSO_WM_UNIT_ISNUMDGMTITLE" val="0"/>
  <p:tag name="KSO_WM_UNIT_LAYERLEVEL" val="1_1_1"/>
  <p:tag name="KSO_WM_UNIT_NOCLEAR" val="0"/>
  <p:tag name="KSO_WM_UNIT_PRESET_TEXT" val="单击此处添加标题"/>
  <p:tag name="KSO_WM_UNIT_TEXT_FILL_FORE_SCHEMECOLOR_INDEX" val="1"/>
  <p:tag name="KSO_WM_UNIT_TEXT_FILL_FORE_SCHEMECOLOR_INDEX_BRIGHTNESS" val="0.15"/>
  <p:tag name="KSO_WM_UNIT_TEXT_FILL_TYPE" val="1"/>
  <p:tag name="KSO_WM_UNIT_TYPE" val="l_h_a"/>
  <p:tag name="KSO_WM_UNIT_USESOURCEFORMAT_APPLY" val="0"/>
  <p:tag name="KSO_WM_UNIT_VALUE" val="10"/>
</p:tagLst>
</file>

<file path=ppt/tags/tag140.xml><?xml version="1.0" encoding="utf-8"?>
<p:tagLst xmlns:p="http://schemas.openxmlformats.org/presentationml/2006/main">
  <p:tag name="KSO_WM_TEMPLATE_CATEGORY" val="custom"/>
  <p:tag name="KSO_WM_TEMPLATE_INDEX" val="20230915"/>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 name="KSO_WM_UNIT_USESOURCEFORMAT_APPLY" val="0"/>
</p:tagLst>
</file>

<file path=ppt/tags/tag14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ILL_TYPE" val="2"/>
  <p:tag name="KSO_WM_UNIT_LINE_FORE_SCHEMECOLOR_INDEX" val="5"/>
  <p:tag name="KSO_WM_UNIT_TYPE" val="l_i"/>
  <p:tag name="KSO_WM_UNIT_USESOURCEFORMAT_APPLY" val="0"/>
</p:tagLst>
</file>

<file path=ppt/tags/tag1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 name="KSO_WM_UNIT_USESOURCEFORMAT_APPLY" val="0"/>
</p:tagLst>
</file>

<file path=ppt/tags/tag14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ILL_TYPE" val="2"/>
  <p:tag name="KSO_WM_UNIT_LINE_FORE_SCHEMECOLOR_INDEX" val="5"/>
  <p:tag name="KSO_WM_UNIT_TYPE" val="l_i"/>
  <p:tag name="KSO_WM_UNIT_USESOURCEFORMAT_APPLY" val="0"/>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5"/>
  <p:tag name="KSO_WM_UNIT_INDEX" val="1_5"/>
  <p:tag name="KSO_WM_UNIT_LAYERLEVEL" val="1_1"/>
  <p:tag name="KSO_WM_UNIT_TYPE" val="l_i"/>
  <p:tag name="KSO_WM_UNIT_USESOURCEFORMAT_APPLY" val="0"/>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LINE_FORE_SCHEMECOLOR_INDEX" val="5"/>
  <p:tag name="KSO_WM_UNIT_TYPE" val="l_i"/>
  <p:tag name="KSO_WM_UNIT_USESOURCEFORMAT_APPLY" val="0"/>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ILL_TYPE" val="2"/>
  <p:tag name="KSO_WM_UNIT_LINE_FORE_SCHEMECOLOR_INDEX" val="5"/>
  <p:tag name="KSO_WM_UNIT_TYPE" val="l_i"/>
  <p:tag name="KSO_WM_UNIT_USESOURCEFORMAT_APPLY" val="0"/>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8"/>
  <p:tag name="KSO_WM_UNIT_INDEX" val="1_8"/>
  <p:tag name="KSO_WM_UNIT_LAYERLEVEL" val="1_1"/>
  <p:tag name="KSO_WM_UNIT_LINE_FILL_TYPE" val="2"/>
  <p:tag name="KSO_WM_UNIT_LINE_FORE_SCHEMECOLOR_INDEX" val="5"/>
  <p:tag name="KSO_WM_UNIT_TYPE" val="l_i"/>
  <p:tag name="KSO_WM_UNIT_USESOURCEFORMAT_APPLY" val="0"/>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ILL_TYPE" val="2"/>
  <p:tag name="KSO_WM_UNIT_LINE_FORE_SCHEMECOLOR_INDEX" val="5"/>
  <p:tag name="KSO_WM_UNIT_TYPE" val="l_i"/>
  <p:tag name="KSO_WM_UNIT_USESOURCEFORMAT_APPLY" val="0"/>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LINE_FORE_SCHEMECOLOR_INDEX" val="5"/>
  <p:tag name="KSO_WM_UNIT_TYPE" val="l_i"/>
  <p:tag name="KSO_WM_UNIT_USESOURCEFORMAT_APPLY" val="0"/>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1"/>
  <p:tag name="KSO_WM_UNIT_INDEX" val="1_11"/>
  <p:tag name="KSO_WM_UNIT_LAYERLEVEL" val="1_1"/>
  <p:tag name="KSO_WM_UNIT_LINE_FILL_TYPE" val="2"/>
  <p:tag name="KSO_WM_UNIT_LINE_FORE_SCHEMECOLOR_INDEX" val="5"/>
  <p:tag name="KSO_WM_UNIT_TYPE" val="l_i"/>
  <p:tag name="KSO_WM_UNIT_USESOURCEFORMAT_APPLY" val="0"/>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LINE_FORE_SCHEMECOLOR_INDEX" val="5"/>
  <p:tag name="KSO_WM_UNIT_TYPE" val="l_i"/>
  <p:tag name="KSO_WM_UNIT_USESOURCEFORMAT_APPLY" val="0"/>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LINE_FORE_SCHEMECOLOR_INDEX" val="5"/>
  <p:tag name="KSO_WM_UNIT_TYPE" val="l_i"/>
  <p:tag name="KSO_WM_UNIT_USESOURCEFORMAT_APPLY" val="0"/>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ILL_TYPE" val="2"/>
  <p:tag name="KSO_WM_UNIT_LINE_FORE_SCHEMECOLOR_INDEX" val="5"/>
  <p:tag name="KSO_WM_UNIT_TYPE" val="l_i"/>
  <p:tag name="KSO_WM_UNIT_USESOURCEFORMAT_APPLY" val="0"/>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5"/>
  <p:tag name="KSO_WM_UNIT_INDEX" val="1_15"/>
  <p:tag name="KSO_WM_UNIT_LAYERLEVEL" val="1_1"/>
  <p:tag name="KSO_WM_UNIT_LINE_FILL_TYPE" val="2"/>
  <p:tag name="KSO_WM_UNIT_LINE_FORE_SCHEMECOLOR_INDEX" val="5"/>
  <p:tag name="KSO_WM_UNIT_TYPE" val="l_i"/>
  <p:tag name="KSO_WM_UNIT_USESOURCEFORMAT_APPLY" val="0"/>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ILL_TYPE" val="2"/>
  <p:tag name="KSO_WM_UNIT_LINE_FORE_SCHEMECOLOR_INDEX" val="5"/>
  <p:tag name="KSO_WM_UNIT_TYPE" val="l_i"/>
  <p:tag name="KSO_WM_UNIT_USESOURCEFORMAT_APPLY" val="0"/>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LINE_FORE_SCHEMECOLOR_INDEX" val="5"/>
  <p:tag name="KSO_WM_UNIT_TYPE" val="l_i"/>
  <p:tag name="KSO_WM_UNIT_USESOURCEFORMAT_APPLY" val="0"/>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8"/>
  <p:tag name="KSO_WM_UNIT_INDEX" val="1_18"/>
  <p:tag name="KSO_WM_UNIT_LAYERLEVEL" val="1_1"/>
  <p:tag name="KSO_WM_UNIT_LINE_FILL_TYPE" val="2"/>
  <p:tag name="KSO_WM_UNIT_LINE_FORE_SCHEMECOLOR_INDEX" val="5"/>
  <p:tag name="KSO_WM_UNIT_TYPE" val="l_i"/>
  <p:tag name="KSO_WM_UNIT_USESOURCEFORMAT_APPLY" val="0"/>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LINE_FORE_SCHEMECOLOR_INDEX" val="5"/>
  <p:tag name="KSO_WM_UNIT_TYPE" val="l_i"/>
  <p:tag name="KSO_WM_UNIT_USESOURCEFORMAT_APPLY" val="0"/>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0"/>
  <p:tag name="KSO_WM_UNIT_INDEX" val="1_20"/>
  <p:tag name="KSO_WM_UNIT_LAYERLEVEL" val="1_1"/>
  <p:tag name="KSO_WM_UNIT_LINE_FILL_TYPE" val="2"/>
  <p:tag name="KSO_WM_UNIT_LINE_FORE_SCHEMECOLOR_INDEX" val="5"/>
  <p:tag name="KSO_WM_UNIT_TYPE" val="l_i"/>
  <p:tag name="KSO_WM_UNIT_USESOURCEFORMAT_APPLY" val="0"/>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LINE_FORE_SCHEMECOLOR_INDEX" val="5"/>
  <p:tag name="KSO_WM_UNIT_TYPE" val="l_i"/>
  <p:tag name="KSO_WM_UNIT_USESOURCEFORMAT_APPLY" val="0"/>
</p:tagLst>
</file>

<file path=ppt/tags/tag16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165.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5_4*l_h_i*1_1_1"/>
  <p:tag name="KSO_WM_UNIT_INDEX" val="1_1_1"/>
  <p:tag name="KSO_WM_UNIT_LAYERLEVEL" val="1_1_1"/>
  <p:tag name="KSO_WM_UNIT_PRESET_TEXT" val="添加标题"/>
  <p:tag name="KSO_WM_UNIT_SHADOW_SCHEMECOLOR_INDEX" val="5"/>
  <p:tag name="KSO_WM_UNIT_TEXT_FILL_FORE_SCHEMECOLOR_INDEX" val="2"/>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5_4*l_h_i*1_2_1"/>
  <p:tag name="KSO_WM_UNIT_INDEX" val="1_2_1"/>
  <p:tag name="KSO_WM_UNIT_LAYERLEVEL" val="1_1_1"/>
  <p:tag name="KSO_WM_UNIT_PRESET_TEXT" val="添加标题"/>
  <p:tag name="KSO_WM_UNIT_SHADOW_SCHEMECOLOR_INDEX" val="6"/>
  <p:tag name="KSO_WM_UNIT_TEXT_FILL_FORE_SCHEMECOLOR_INDEX" val="2"/>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85_4*l_h_i*1_4_1"/>
  <p:tag name="KSO_WM_UNIT_INDEX" val="1_4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485_4*l_h_i*1_3_1"/>
  <p:tag name="KSO_WM_UNIT_INDEX" val="1_3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192.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94.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95.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1"/>
  <p:tag name="KSO_WM_UNIT_CONTENT_GROUP_TYPE" val="contentchip"/>
  <p:tag name="KSO_WM_UNIT_DIAGRAM_ISNUMVISUAL" val="0"/>
  <p:tag name="KSO_WM_UNIT_DIAGRAM_ISREFERUNIT" val="0"/>
  <p:tag name="KSO_WM_UNIT_HIGHLIGHT" val="0"/>
  <p:tag name="KSO_WM_UNIT_ID" val="custom20230915_7*e*1"/>
  <p:tag name="KSO_WM_UNIT_INDEX" val="1"/>
  <p:tag name="KSO_WM_UNIT_LAYERLEVEL" val="1"/>
  <p:tag name="KSO_WM_UNIT_NOCLEAR" val="0"/>
  <p:tag name="KSO_WM_UNIT_PRESET_TEXT" val="02"/>
  <p:tag name="KSO_WM_UNIT_TEXT_FILL_FORE_SCHEMECOLOR_INDEX" val="2"/>
  <p:tag name="KSO_WM_UNIT_TEXT_FILL_FORE_SCHEMECOLOR_INDEX_BRIGHTNESS" val="0"/>
  <p:tag name="KSO_WM_UNIT_TEXT_FILL_TYPE" val="1"/>
  <p:tag name="KSO_WM_UNIT_TYPE" val="e"/>
  <p:tag name="KSO_WM_UNIT_VALUE" val="4"/>
</p:tagLst>
</file>

<file path=ppt/tags/tag196.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0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9.xml><?xml version="1.0" encoding="utf-8"?>
<p:tagLst xmlns:p="http://schemas.openxmlformats.org/presentationml/2006/main">
  <p:tag name="KSO_WM_TEMPLATE_CATEGORY" val="custom"/>
  <p:tag name="KSO_WM_TEMPLATE_INDEX" val="20230915"/>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3"/>
  <p:tag name="KSO_WM_UNIT_INDEX" val="1_3_3"/>
  <p:tag name="KSO_WM_UNIT_LAYERLEVEL" val="1_1_1"/>
  <p:tag name="KSO_WM_UNIT_TYPE" val="l_h_i"/>
  <p:tag name="KSO_WM_UNIT_USESOURCEFORMAT_APPLY" val="0"/>
</p:tagLst>
</file>

<file path=ppt/tags/tag2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4"/>
  <p:tag name="KSO_WM_UNIT_INDEX" val="1_3_4"/>
  <p:tag name="KSO_WM_UNIT_LAYERLEVEL" val="1_1_1"/>
  <p:tag name="KSO_WM_UNIT_TYPE" val="l_h_i"/>
  <p:tag name="KSO_WM_UNIT_USESOURCEFORMAT_APPLY" val="0"/>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3_1"/>
  <p:tag name="KSO_WM_UNIT_INDEX" val="1_3_1"/>
  <p:tag name="KSO_WM_UNIT_LAYERLEVEL" val="1_1_1"/>
  <p:tag name="KSO_WM_UNIT_TYPE" val="l_h_i"/>
  <p:tag name="KSO_WM_UNIT_USESOURCEFORMAT_APPLY" val="0"/>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2"/>
  <p:tag name="KSO_WM_UNIT_INDEX" val="1_3_2"/>
  <p:tag name="KSO_WM_UNIT_LAYERLEVEL" val="1_1_1"/>
  <p:tag name="KSO_WM_UNIT_TYPE" val="l_h_i"/>
  <p:tag name="KSO_WM_UNIT_USESOURCEFORMAT_APPLY" val="0"/>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3"/>
  <p:tag name="KSO_WM_UNIT_INDEX" val="1_1_3"/>
  <p:tag name="KSO_WM_UNIT_LAYERLEVEL" val="1_1_1"/>
  <p:tag name="KSO_WM_UNIT_TYPE" val="l_h_i"/>
  <p:tag name="KSO_WM_UNIT_USESOURCEFORMAT_APPLY" val="0"/>
</p:tagLst>
</file>

<file path=ppt/tags/tag2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4"/>
  <p:tag name="KSO_WM_UNIT_INDEX" val="1_1_4"/>
  <p:tag name="KSO_WM_UNIT_LAYERLEVEL" val="1_1_1"/>
  <p:tag name="KSO_WM_UNIT_TYPE" val="l_h_i"/>
  <p:tag name="KSO_WM_UNIT_USESOURCEFORMAT_APPLY" val="0"/>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1_1"/>
  <p:tag name="KSO_WM_UNIT_INDEX" val="1_1_1"/>
  <p:tag name="KSO_WM_UNIT_LAYERLEVEL" val="1_1_1"/>
  <p:tag name="KSO_WM_UNIT_TYPE" val="l_h_i"/>
  <p:tag name="KSO_WM_UNIT_USESOURCEFORMAT_APPLY" val="0"/>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2"/>
  <p:tag name="KSO_WM_UNIT_INDEX" val="1_1_2"/>
  <p:tag name="KSO_WM_UNIT_LAYERLEVEL" val="1_1_1"/>
  <p:tag name="KSO_WM_UNIT_TYPE" val="l_h_i"/>
  <p:tag name="KSO_WM_UNIT_USESOURCEFORMAT_APPLY" val="0"/>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3"/>
  <p:tag name="KSO_WM_UNIT_INDEX" val="1_2_3"/>
  <p:tag name="KSO_WM_UNIT_LAYERLEVEL" val="1_1_1"/>
  <p:tag name="KSO_WM_UNIT_TYPE" val="l_h_i"/>
  <p:tag name="KSO_WM_UNIT_USESOURCEFORMAT_APPLY" val="0"/>
</p:tagLst>
</file>

<file path=ppt/tags/tag22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4"/>
  <p:tag name="KSO_WM_UNIT_INDEX" val="1_2_4"/>
  <p:tag name="KSO_WM_UNIT_LAYERLEVEL" val="1_1_1"/>
  <p:tag name="KSO_WM_UNIT_TYPE" val="l_h_i"/>
  <p:tag name="KSO_WM_UNIT_USESOURCEFORMAT_APPLY" val="0"/>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2_1"/>
  <p:tag name="KSO_WM_UNIT_INDEX" val="1_2_1"/>
  <p:tag name="KSO_WM_UNIT_LAYERLEVEL" val="1_1_1"/>
  <p:tag name="KSO_WM_UNIT_TYPE" val="l_h_i"/>
  <p:tag name="KSO_WM_UNIT_USESOURCEFORMAT_APPLY" val="0"/>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2"/>
  <p:tag name="KSO_WM_UNIT_INDEX" val="1_2_2"/>
  <p:tag name="KSO_WM_UNIT_LAYERLEVEL" val="1_1_1"/>
  <p:tag name="KSO_WM_UNIT_TYPE" val="l_h_i"/>
  <p:tag name="KSO_WM_UNIT_USESOURCEFORMAT_APPLY" val="0"/>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3"/>
  <p:tag name="KSO_WM_UNIT_INDEX" val="1_4_3"/>
  <p:tag name="KSO_WM_UNIT_LAYERLEVEL" val="1_1_1"/>
  <p:tag name="KSO_WM_UNIT_TYPE" val="l_h_i"/>
  <p:tag name="KSO_WM_UNIT_USESOURCEFORMAT_APPLY" val="0"/>
</p:tagLst>
</file>

<file path=ppt/tags/tag22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4"/>
  <p:tag name="KSO_WM_UNIT_INDEX" val="1_4_4"/>
  <p:tag name="KSO_WM_UNIT_LAYERLEVEL" val="1_1_1"/>
  <p:tag name="KSO_WM_UNIT_TYPE" val="l_h_i"/>
  <p:tag name="KSO_WM_UNIT_USESOURCEFORMAT_APPLY" val="0"/>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4_1"/>
  <p:tag name="KSO_WM_UNIT_INDEX" val="1_4_1"/>
  <p:tag name="KSO_WM_UNIT_LAYERLEVEL" val="1_1_1"/>
  <p:tag name="KSO_WM_UNIT_TYPE" val="l_h_i"/>
  <p:tag name="KSO_WM_UNIT_USESOURCEFORMAT_APPLY" val="0"/>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2"/>
  <p:tag name="KSO_WM_UNIT_INDEX" val="1_4_2"/>
  <p:tag name="KSO_WM_UNIT_LAYERLEVEL" val="1_1_1"/>
  <p:tag name="KSO_WM_UNIT_TYPE" val="l_h_i"/>
  <p:tag name="KSO_WM_UNIT_USESOURCEFORMAT_APPLY" val="0"/>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30.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800000011920929,&quot;colorType&quot;:1,&quot;foreColorIndex&quot;:5,&quot;pos&quot;:0.800000011920929,&quot;transparency&quot;:0.6600000262260437}],&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f*1_1_1"/>
  <p:tag name="KSO_WM_UNIT_INDEX" val="1_1_1"/>
  <p:tag name="KSO_WM_UNIT_LAYERLEVEL" val="1_1_1"/>
  <p:tag name="KSO_WM_UNIT_NOCLEAR" val="0"/>
  <p:tag name="KSO_WM_UNIT_PRESET_TEXT" val="单击此处添加正文，文字是您思想的提炼，请尽量言简意赅，单击此处添加正文；"/>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USESOURCEFORMAT_APPLY" val="0"/>
  <p:tag name="KSO_WM_UNIT_VALUE" val="10"/>
</p:tagLst>
</file>

<file path=ppt/tags/tag233.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5},{&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34.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800000011920929,&quot;colorType&quot;:1,&quot;foreColorIndex&quot;:5,&quot;pos&quot;:0.800000011920929,&quot;transparency&quot;:0.6600000262260437}],&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f*1_2_1"/>
  <p:tag name="KSO_WM_UNIT_INDEX" val="1_2_1"/>
  <p:tag name="KSO_WM_UNIT_LAYERLEVEL" val="1_1_1"/>
  <p:tag name="KSO_WM_UNIT_NOCLEAR" val="0"/>
  <p:tag name="KSO_WM_UNIT_PRESET_TEXT" val="单击此处添加正文，文字是您思想的提炼，请尽量言简意赅，单击此处添加正文；"/>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USESOURCEFORMAT_APPLY" val="0"/>
  <p:tag name="KSO_WM_UNIT_VALUE" val="10"/>
</p:tagLst>
</file>

<file path=ppt/tags/tag237.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5},{&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2_2"/>
  <p:tag name="KSO_WM_UNIT_INDEX" val="1_2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38.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800000011920929,&quot;colorType&quot;:1,&quot;foreColorIndex&quot;:5,&quot;pos&quot;:0.800000011920929,&quot;transparency&quot;:0.6600000262260437}],&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f*1_3_1"/>
  <p:tag name="KSO_WM_UNIT_INDEX" val="1_3_1"/>
  <p:tag name="KSO_WM_UNIT_LAYERLEVEL" val="1_1_1"/>
  <p:tag name="KSO_WM_UNIT_NOCLEAR" val="0"/>
  <p:tag name="KSO_WM_UNIT_PRESET_TEXT" val="单击此处添加正文，文字是您思想的提炼，请尽量言简意赅，单击此处添加正文；"/>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USESOURCEFORMAT_APPLY" val="0"/>
  <p:tag name="KSO_WM_UNIT_VALUE" val="10"/>
</p:tagLst>
</file>

<file path=ppt/tags/tag241.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5},{&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3_2"/>
  <p:tag name="KSO_WM_UNIT_INDEX" val="1_3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42.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800000011920929,&quot;colorType&quot;:1,&quot;foreColorIndex&quot;:5,&quot;pos&quot;:0.800000011920929,&quot;transparency&quot;:0.6600000262260437}],&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f*1_4_1"/>
  <p:tag name="KSO_WM_UNIT_INDEX" val="1_4_1"/>
  <p:tag name="KSO_WM_UNIT_LAYERLEVEL" val="1_1_1"/>
  <p:tag name="KSO_WM_UNIT_NOCLEAR" val="0"/>
  <p:tag name="KSO_WM_UNIT_PRESET_TEXT" val="单击此处添加正文，文字是您思想的提炼，请尽量言简意赅，单击此处添加正文；"/>
  <p:tag name="KSO_WM_UNIT_SUBTYPE" val="a"/>
  <p:tag name="KSO_WM_UNIT_TEXT_FILL_FORE_SCHEMECOLOR_INDEX" val="1"/>
  <p:tag name="KSO_WM_UNIT_TEXT_FILL_TYPE" val="1"/>
  <p:tag name="KSO_WM_UNIT_TYPE" val="l_h_f"/>
  <p:tag name="KSO_WM_UNIT_USESOURCEFORMAT_APPLY" val="0"/>
  <p:tag name="KSO_WM_UNIT_VALUE" val="60"/>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USESOURCEFORMAT_APPLY" val="0"/>
  <p:tag name="KSO_WM_UNIT_VALUE" val="10"/>
</p:tagLst>
</file>

<file path=ppt/tags/tag245.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5},{&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499938964844,&quot;width&quot;:864}"/>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4_2"/>
  <p:tag name="KSO_WM_UNIT_INDEX" val="1_4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250.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51.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1"/>
  <p:tag name="KSO_WM_UNIT_CONTENT_GROUP_TYPE" val="contentchip"/>
  <p:tag name="KSO_WM_UNIT_DIAGRAM_ISNUMVISUAL" val="0"/>
  <p:tag name="KSO_WM_UNIT_DIAGRAM_ISREFERUNIT" val="0"/>
  <p:tag name="KSO_WM_UNIT_HIGHLIGHT" val="0"/>
  <p:tag name="KSO_WM_UNIT_ID" val="custom20230915_7*e*1"/>
  <p:tag name="KSO_WM_UNIT_INDEX" val="1"/>
  <p:tag name="KSO_WM_UNIT_LAYERLEVEL" val="1"/>
  <p:tag name="KSO_WM_UNIT_NOCLEAR" val="0"/>
  <p:tag name="KSO_WM_UNIT_PRESET_TEXT" val="03"/>
  <p:tag name="KSO_WM_UNIT_TEXT_FILL_FORE_SCHEMECOLOR_INDEX" val="2"/>
  <p:tag name="KSO_WM_UNIT_TEXT_FILL_FORE_SCHEMECOLOR_INDEX_BRIGHTNESS" val="0"/>
  <p:tag name="KSO_WM_UNIT_TEXT_FILL_TYPE" val="1"/>
  <p:tag name="KSO_WM_UNIT_TYPE" val="e"/>
  <p:tag name="KSO_WM_UNIT_VALUE" val="4"/>
</p:tagLst>
</file>

<file path=ppt/tags/tag252.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25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1*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5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1*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1*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5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1*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1*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1*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80"/>
</p:tagLst>
</file>

<file path=ppt/tags/tag259.xml><?xml version="1.0" encoding="utf-8"?>
<p:tagLst xmlns:p="http://schemas.openxmlformats.org/presentationml/2006/main">
  <p:tag name="KSO_WM_TEMPLATE_CATEGORY" val="custom"/>
  <p:tag name="KSO_WM_TEMPLATE_INDEX" val="20230915"/>
</p:tagLst>
</file>

<file path=ppt/tags/tag2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6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6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6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6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6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7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7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7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27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7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27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7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27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7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2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8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0">
      <a:dk1>
        <a:srgbClr val="000000"/>
      </a:dk1>
      <a:lt1>
        <a:srgbClr val="FFFFFF"/>
      </a:lt1>
      <a:dk2>
        <a:srgbClr val="233D31"/>
      </a:dk2>
      <a:lt2>
        <a:srgbClr val="FFFCF2"/>
      </a:lt2>
      <a:accent1>
        <a:srgbClr val="305242"/>
      </a:accent1>
      <a:accent2>
        <a:srgbClr val="526435"/>
      </a:accent2>
      <a:accent3>
        <a:srgbClr val="747628"/>
      </a:accent3>
      <a:accent4>
        <a:srgbClr val="97881A"/>
      </a:accent4>
      <a:accent5>
        <a:srgbClr val="B99A0D"/>
      </a:accent5>
      <a:accent6>
        <a:srgbClr val="DBAC00"/>
      </a:accent6>
      <a:hlink>
        <a:srgbClr val="0563C1"/>
      </a:hlink>
      <a:folHlink>
        <a:srgbClr val="954F72"/>
      </a:folHlink>
    </a:clrScheme>
    <a:fontScheme name="稻壳儿-常规宋体05">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2"/>
        </a:solidFill>
        <a:ln>
          <a:noFill/>
          <a:prstDash val="solid"/>
        </a:ln>
      </a:spPr>
      <a:bodyPr wrap="square" rtlCol="0" anchor="ctr">
        <a:noAutofit/>
      </a:bodyP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17</Slides>
  <Notes>1</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17</vt:i4>
      </vt:variant>
    </vt:vector>
  </HeadingPairs>
  <TitlesOfParts>
    <vt:vector baseType="lpstr" size="26">
      <vt:lpstr>Arial</vt:lpstr>
      <vt:lpstr>Calibri</vt:lpstr>
      <vt:lpstr>微软雅黑</vt:lpstr>
      <vt:lpstr>Wingdings</vt:lpstr>
      <vt:lpstr>仿宋</vt:lpstr>
      <vt:lpstr>Calibri Light</vt:lpstr>
      <vt:lpstr>宋体</vt:lpstr>
      <vt:lpstr>+中文正文</vt:lpstr>
      <vt:lpstr>Office Theme</vt:lpstr>
      <vt:lpstr>非药物治疗：替代疗法和辅助疗法的应用</vt:lpstr>
      <vt:lpstr>目录</vt:lpstr>
      <vt:lpstr>非药物治疗的概述</vt:lpstr>
      <vt:lpstr>定义和分类</vt:lpstr>
      <vt:lpstr>历史和发展</vt:lpstr>
      <vt:lpstr>理论基础</vt:lpstr>
      <vt:lpstr>适用范围</vt:lpstr>
      <vt:lpstr>替代疗法</vt:lpstr>
      <vt:lpstr>定义和分类</vt:lpstr>
      <vt:lpstr>常见替代疗法</vt:lpstr>
      <vt:lpstr>替代疗法的理论基础</vt:lpstr>
      <vt:lpstr>替代疗法的效果和适用范围</vt:lpstr>
      <vt:lpstr>辅助疗法</vt:lpstr>
      <vt:lpstr>定义和分类</vt:lpstr>
      <vt:lpstr>常见辅助疗法</vt:lpstr>
      <vt:lpstr>辅助疗法的理论基础</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2024-08-31T06:24:40.616</cp:lastPrinted>
  <dcterms:created xsi:type="dcterms:W3CDTF">2024-08-30T22:24:40Z</dcterms:created>
  <dcterms:modified xsi:type="dcterms:W3CDTF">2024-08-30T22:24:43Z</dcterms:modified>
</cp:coreProperties>
</file>