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C683C1-AC9A-4B42-8248-D46FE534D5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107482-9C14-4655-828C-64DD4C34A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D16B71-2002-4EE0-912B-A93A51908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D564D2-4733-46F2-839B-A032A22D8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01DBA5-3F75-46AB-9E52-27FA2FB14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753EB8-9AB2-4B84-BF68-8187CE47B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B2D7CB-C160-4A37-83A0-B4EB20645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464595-2998-4FD8-B670-8B8756AC1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5C922B-78A2-4320-81B3-34CCBCDC8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B5B449-BC0B-41B2-B5B0-DCE931D03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376B60-9F02-49AC-AEC4-9DA2FEE6F5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102073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我的工作总结分享</a:t>
            </a:r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2159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0084FF"/>
                </a:solidFill>
              </a:rPr>
              <a:t>作者：owen_zhou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工作中的不足与反思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回顾过去工作，总结经验教训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通过对过去一段时间工作的全面回顾，梳理自己在工作中取得的成果、遇到的问题以及应对方法，从而形成有价值的经验教训。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展望未来工作，明确目标方向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在总结经验的基础上，结合公司和个人发展目标，明确下一阶段的工作重点和目标方向。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促进交流学习，共同提升进步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通过分享自己的工作总结，与同事、领导等进行交流学习，达到相互启发、共同进步的目的。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本次工作总结涵盖过去一年的工作内容。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718" r="1071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353" r="1135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包括项目完成情况、团队协作、个人能力提升等多个方面。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突出在过去一年中取得的重要成果和突破，如关键项目成功实施、团队协作效率提升等。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成功领导并完成了5个重要项目，每个项目都按时、按预算完成，得到了客户的高度评价。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793" r="1279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73" b="7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优化团队工作流程，提高团队协作效率，使团队整体绩效提升了20%。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深化与客户的合作关系，扩大业务范围，实现了客户满意度的显著提升。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本年度主要工作成果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通过精细化管理和优化采购策略，成功将项目成本降低了10%。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完成了年度销售目标的120%，实现了公司历史最高销售记录。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业务拓展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成功开拓了3个新的市场领域，为公司带来了可观的业务增长。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业绩指标完成情况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凭借出色的工作表现和卓越的业绩，荣获公司年度优秀员工称号。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年度优秀员工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领导的项目在公司内部评比中获得业务创新奖，体现了在行业内的领先地位和创新能力。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业务创新奖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因在提升客户满意度方面做出突出贡献，获得公司颁发的客户满意度奖。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获奖与荣誉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522" b="105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800" b="580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高效协作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我们团队成员之间协作默契，能够在短时间内理解彼此的工作需求，并快速响应。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分工明确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每个团队成员都清楚自己的职责范围和工作目标，使得整个团队能够高效运转。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相互支持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在工作中，我们团队成员之间互相鼓励、支持和帮助，共同应对挑战和解决问题。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我们团队每周都会举行定期会议，讨论工作进展、存在的问题和下一步计划，确保信息畅通。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定期会议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908" r="590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我们使用企业微信等工具进行即时通讯，方便团队成员之间随时交流和分享信息。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即时通讯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对于重要或复杂的问题，我们会选择面对面交流，以便更深入地讨论和理解问题。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面对面交流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沟通方式与效果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培训与分享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我们会定期邀请行业专家或公司内部资深员工进行培训和分享，提升团队成员的专业素养和综合能力。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庆祝活动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在团队成员生日或重要节日时，我们会举行庆祝活动，营造温馨的团队氛围。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团建活动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我们团队会定期组织团建活动，如户外拓展、聚餐等，增强团队凝聚力和成员之间的友谊。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团队建设活动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https://d.book118.com/608102073135006042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2024-09-22T06:14:32.310</cp:lastPrinted>
  <dcterms:created xsi:type="dcterms:W3CDTF">2024-09-21T22:14:32Z</dcterms:created>
  <dcterms:modified xsi:type="dcterms:W3CDTF">2024-09-21T22:14:34Z</dcterms:modified>
</cp:coreProperties>
</file>