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1098B-C92D-4DF6-8DE6-DD5B464F6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89A33-2DD5-495F-A24C-5DBD6943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092C9-975F-4848-92B4-C0B9A175A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6C3D7-6CA2-4B91-ACBA-E0E3F88C8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71CFF9-17FA-4811-BC78-D0FE5FC30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8B3A0-B281-428A-A422-0C9E72927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0B6CB-8250-4C44-B9E5-2BDB408A1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97B78-F405-4838-B706-12769F772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64DB6-2081-46B4-885E-C9D7D5760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9233F-B205-4196-AE47-7BE92AEC2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C15A0-CC38-49E8-B225-D53EEC420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03105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《噪声污染控制》ppt课件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噪声污染概述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噪声污染控制技术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噪声污染法律法规与标准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噪声污染控制案例分析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未来噪声污染控制展望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噪声污染概述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" r="14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总结词：基本概念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详细描述：噪声是指不规律的声音或令人不悦的声音，具有随机性和无规律性的特点。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噪声的来源多种多样，包括交通噪声、工业噪声、建筑噪声和生活噪声等。根据不同的分类标准，如声音的频率、声压级等，可以将噪声分为不同的类型。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噪声的来源与分类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对环境和人体健康的影响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噪声污染对环境和人体健康产生多方面的危害，如影响听力、干扰睡眠、影响情绪等，长期接触高强度噪声可能导致更严重的健康问题，如心脏病、高血压等。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噪声污染的危害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噪声污染控制技术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08" r="316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63" r="286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45" r="177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通过降低或消除噪声源产生的噪声，从源头上解决噪声污染问题。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对噪声源进行识别，采取改进设备、优化工艺流程、加强维护保养等措施，降低或消除噪声的产生。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噪声源控制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33" b="152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通过阻隔、吸收、反射等手段，减少噪声在传播过程中的能量损失。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利用隔音材料、消音器、声屏障等设施，对噪声传播途径进行控制，降低噪声对周围环境的影响。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92" r="21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通过采取个人防护措施，减少或避免噪声对人体的影响。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使用耳塞、耳罩等个人防护用品，降低噪声对听觉系统的损害，同时减少对心理健康的影响。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接受者防护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城市规划中的噪声控制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在城市规划阶段就考虑噪声污染控制，通过合理的城市布局和交通规划降低噪声影响。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合理规划城市功能区，避免高噪声区域过度集中；优化交通网络布局，鼓励绿色出行方式，减少交通噪声污染。同时加强城市绿化建设，利用植物降噪的作用，提高城市环境质量。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噪声污染法律法规与标准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https://d.book118.com/608103105137006034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2024-09-13T13:10:40.313</cp:lastPrinted>
  <dcterms:created xsi:type="dcterms:W3CDTF">2024-09-13T05:10:40Z</dcterms:created>
  <dcterms:modified xsi:type="dcterms:W3CDTF">2024-09-13T05:10:42Z</dcterms:modified>
</cp:coreProperties>
</file>