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DD71B-234A-49EA-8F05-891367E43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E7E2D-7FFC-45D8-AAA0-DB7BCDC98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DB601-3F0C-4CDF-9EC6-D687E7F91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9CF95-789B-4F7B-9237-7EAE3E6B7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5CEBFE-2C8A-4E90-987F-E1F072630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63EE73-B0D9-40BD-BB74-8CA64D77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0640A-C9A4-4D6E-A9B5-E874CFD9C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DB178-2A6D-428C-8DD5-19F843E65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FD5F2-6A78-467A-99F3-840D60795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797BD-AB57-4AC0-B25E-34429C71E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501DB-DC7B-4ECC-906B-09BBEDCE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03137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人的现代化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现代化理论与人的发展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人的现代化内涵与特征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实现人的现代化路径探讨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当代中国背景下人的现代化挑战与机遇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案例分析：成功实现个体现代化转型案例分享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总结与展望：共同推动人类全面进步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现代化理论与人的发展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强调经济、政治、社会、文化等领域的全面变革，追求工业化、城市化、世俗化等目标。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经典现代化理论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后现代化理论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67" r="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全球化与现代化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反思现代化的弊端，强调多元化、个性化、创新等价值，关注环境、社会公正等问题。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全球化推动现代化进程，促进不同文化的交流与融合，形成全球性的现代化趋势。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现代化理论概述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人的现代化推动社会现代化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人的素质提升、观念转变、行为方式变革等，是推动社会现代化的重要动力。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现代化进程中人的异化问题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现代化进程中可能出现人的异化、物化等问题，需要关注人的自由、尊严和价值。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人的发展是现代化的核心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现代化不仅是经济、政治、社会的变革，更是人的全面发展的过程。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人的发展在现代化进程中地位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64" r="27864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435" r="54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22" r="214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当代社会对人的现代化要求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具备广博的知识背景和专业技能，能够适应知识经济的发展需求。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具备创新思维和创新能力，能够应对复杂多变的现代社会挑战。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具备强烈的社会责任感和公共意识，能够积极参与社会公共事务。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具备开放的国际视野和跨文化交流能力，能够适应全球化的发展趋势。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知识素养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国际视野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人的现代化内涵与特征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8" r="283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人的现代化定义及内涵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人的现代化内涵包括人的全面发展、个性解放、自由平等、开放创新等方面，体现了现代社会对人的要求和期待。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人的现代化是指人的思想观念、行为方式、生活方式、价值取向等方面与现代社会相适应，具有现代性特征的过程。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思想观念的现代化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行为方式的现代化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生活方式的现代化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价值取向的现代化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人的现代化特征分析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具有开放、包容、创新的思想观念，尊重科学、理性、法治等现代价值。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追求健康、文明、科学的生活方式，注重环保、节能、低碳等现代生活理念。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遵守社会规范，尊重他人权利，具有公共意识和社会责任感。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追求自由、平等、公正、民主等现代价值，尊重多元文化，具有全球视野和人类命运共同体意识。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09" b="84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与传统人格对比研究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传统人格特征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依附性、保守性、封闭性、被动性等。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现代化人格特征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独立性、创新性、开放性、主动性等。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对比研究意义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揭示传统人格与现代化人格的差异和联系，为人的现代化提供历史和文化背景的支持，同时也有助于推动社会进步和发展。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实现人的现代化路径探讨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推动教育理念、制度、内容、方法等方面的创新，构建适应现代化需求的教育体系。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深化教育改革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注重学生的全面发展，培养学生的创新精神、实践能力和社会责任感。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推进素质教育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提高职业教育的地位和质量，培养适应经济社会发展需要的高素质技术技能人才。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教育改革与素质教育推进策略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https://d.book118.com/608103137053006035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2024-09-14T04:20:25.291</cp:lastPrinted>
  <dcterms:created xsi:type="dcterms:W3CDTF">2024-09-13T20:20:25Z</dcterms:created>
  <dcterms:modified xsi:type="dcterms:W3CDTF">2024-09-13T20:20:27Z</dcterms:modified>
</cp:coreProperties>
</file>