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FD6C4-80DD-485A-A6DA-3695654B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112B4-6298-455C-BF25-1901BE4C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20702-94FC-46E1-A50C-F5CC33EDA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C3FCE-FE7F-4C5A-89BD-45FB2DEF2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A31FB5-4BC0-46CE-9456-2EE73BD65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BA3A9-F12D-4346-8E2D-A92D7A1E8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DCD42-BCE9-41AE-9E32-AA62681B3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879BF-C06B-4502-AF87-FF27A114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FB46B-78EF-4A77-AD88-A09D80F49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7A331-795E-4CB3-AE54-4C7551F8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99532-F3F8-4F09-814B-DCA390317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05135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质量安全文化构建工业产品的信任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质量安全文化构建策略与措施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工业产品信任提升途径与方法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质量安全文化构建与工业产品信任的实践案例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强化质量安全文化有利于整个行业的可持续发展，提升行业整体形象。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提升工业产品质量水平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通过构建质量安全文化，推动企业加强质量管理，提高产品质量水平，增强市场竞争力。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质量安全文化的建立有助于企业更好地履行社会责任，保障消费者权益，提升消费者信心。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阐述质量安全文化的定义、内涵及其对企业和消费者的意义。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质量安全文化内涵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分析当前工业产品质量安全文化的现状及存在的问题。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质量安全文化现状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提出针对工业产品质量安全文化构建的具体措施和建议。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质量安全文化构建措施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结合具体案例，分析质量安全文化在工业产品生产和消费过程中的实际作用。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质量安全文化概述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质量安全文化是指企业在生产经营活动中形成的，关于质量安全的价值观、信念、行为规范及与之相适应的制度、组织、资源等构成的有机整体。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质量安全文化强调以人为本，注重全员参与和持续改进，通过营造积极的质量安全氛围，提高员工的质量安全意识和技能，确保工业产品的质量安全。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943" b="2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质量安全文化的重要性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建立积极的质量安全文化有助于提升企业的社会形象和品牌价值，增强消费者对企业的信任度。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降低质量风险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通过质量安全文化的建设，企业可以更有效地识别和管理质量风险，减少产品缺陷和召回事件，降低质量成本。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质量安全文化强调持续改进和预防为主，有助于企业实现可持续发展，提高市场竞争力。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工业产品的信任建立在质量安全的基础上，而质量安全文化的建设是确保工业产品质量安全的重要保障。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积极的质量安全文化有助于提升消费者对工业产品的信心，增强消费者对企业的信任度，进而促进产品的销售和市场拓展。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工业产品的信任度和品牌价值密切相关，通过质量安全文化的建设，企业可以提升品牌价值，增强市场竞争力。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工业产品信任与质量安全文化的关系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当前，我国工业产品质量安全形势总体稳定，产品质量水平稳步提升，有效保障了消费者权益和市场公平竞争。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然而，在部分领域和地区，工业产品质量安全问题仍时有发生，如假冒伪劣、不合格产品等，给消费者和企业带来一定损失。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工业产品质量安全形势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总体稳定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当前工业产品质量安全监管体系存在漏洞和不足，如监管力量不足、检测手段落后等，导致部分问题产品流入市场。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部分企业缺乏质量安全意识和社会责任感，忽视产品质量管控和安全生产要求，给消费者和市场带来潜在风险。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企业主体责任不落实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消费者在购买工业产品时往往难以判断产品质量优劣，一旦遇到质量问题，维权难度较大，容易陷入投诉无门、权益受损的困境。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消费者维权难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当前工业产品质量安全相关法律法规尚不完善，部分领域存在法律空白或规定不明确的情况，给监管和执法带来困难。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法律法规不健全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我国工业产品标准体系尚未完全建立，部分产品缺乏统一的标准和规范，导致产品质量参差不齐。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标准体系不完善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部分地区和部门在工业产品质量安全监管方面存在执法不严、违法不究的情况，导致问题产品屡禁不止。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监管执法不力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工业产品质量安全需要政府、企业、消费者和社会各方共同参与治理，当前社会共治机制尚未健全，各方责任落实不到位。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社会共治不足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质量安全文化构建策略与措施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制定质量安全目标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根据企业实际情况，制定具体、可衡量的质量安全目标，如产品合格率、客户投诉率等。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建立质量安全承诺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企业领导层应对质量安全做出明确承诺，并带头践行质量安全理念。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明确质量安全的核心理念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确立“质量第一，安全至上”的核心理念，并将其贯穿于企业的所有经营活动中。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制定质量安全方针和目标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开展质量安全知识培训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面向全体员工开展质量安全知识培训，提高员工的质量安全意识和技能水平。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实施质量安全专题教育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针对不同岗位和工种，开展专题教育，强化员工对质量安全的理解和认识。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营造学习交流氛围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鼓励员工之间交流质量安全经验，分享成功案例和教训，促进共同学习和进步。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加强质量安全教育和培训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https://d.book118.com/608105135062006033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2024-09-11T11:32:38.943</cp:lastPrinted>
  <dcterms:created xsi:type="dcterms:W3CDTF">2024-09-11T03:32:38Z</dcterms:created>
  <dcterms:modified xsi:type="dcterms:W3CDTF">2024-09-11T03:32:41Z</dcterms:modified>
</cp:coreProperties>
</file>