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09D664-46FF-416B-BC7D-7EF2FE999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29E17C-3114-419E-BE1C-C96599B43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11967E-4A8D-4134-ADEF-B8EC1D84E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8141D7-834A-4463-B108-992584653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7EBC71-B77C-4DE4-B5D3-931D1AF1C4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D5B5BF-547D-4B79-B868-4F0CAEA2C6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CB72D2-805A-4BEC-BEF0-691CE20C32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22B391-C1BE-4ABB-8FEB-AE41BEF00E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6E5321-9C17-43BD-B0F3-79A8A2C15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796585-BCF3-4CE4-823F-A21B25D64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BE611-CF6B-4653-9874-2334566CC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10710606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MNO智能物联卡平台解决方案实现车辆智能互联的卓越之选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车辆智能互联解决方案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MNO智能物联卡平台技术实现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成功案例与效果展示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未来展望与持续优化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79" r="281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173" r="301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89" r="3258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平台简介</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该平台通过智能物联卡实现车辆与云端的数据交互，支持多种应用场景，如车队管理、智能物流、智能出行等。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MNO智能物联卡平台是一个集成了物联网技术和大数据分析的综合性平台，旨在为车辆提供智能化的互联服务。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采用先进的物联网技术和大数据处理算法，确保数据传输的稳定性和高效性。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高效稳定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灵活扩展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542" b="2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安全可靠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支持多种应用场景，可根据客户需求进行定制化开发，满足不同行业的特殊需求。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采用多重加密和安全防护措施，确保数据的安全性和隐私性。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通过智能化的管理方式，降低运营成本，提高车辆的运营效率。</a:t>
            </a:r>
          </a:p>
        </p:txBody>
      </p:sp>
      <p:pic>
        <p:nvPicPr>
          <p:cNvPr id="5" name="Picture 5"/>
          <p:cNvPicPr>
            <a:picLocks noChangeAspect="1"/>
          </p:cNvPicPr>
          <p:nvPr/>
        </p:nvPicPr>
        <p:blipFill>
          <a:blip r:embed="rId2"/>
          <a:srcRect l="17667" r="17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24" r="1252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提高运营效率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提供实时监控和数据分析功能，帮助企业更好地了解客户需求，提升服务质量。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提升服务质量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支持多种应用场景，为企业提供新的商业机会和创新模式。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创新商业模式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车辆智能互联解决方案</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车辆智能互联解决方案基于MNO智能物联卡平台，通过集成物联网技术和大数据分析，实现车辆与互联网的智能连接，提升车辆的智能化水平和运营效率。</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该方案提供了一系列智能化服务，包括车辆定位、远程监控、数据分析等，为车辆管理、物流运输、公共交通等领域提供全面的解决方案。</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MNO智能物联卡平台解决方案采用模块化设计，可根据不同行业和场景需求进行定制化开发，满足不同用户的需求。</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6730" r="16730"/>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235" r="1423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该方案采用了先进的加密技术和安全机制，确保数据传输和存储的安全可靠。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高可靠性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通过实时数据采集和分析，该方案能够提供高效的车辆管理和调度服务，提高运营效率。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高效性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用户可通过移动设备随时随地查看和管理车辆信息，方便快捷。</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该方案可根据不同行业和场景需求进行定制化开发，满足不同用户的个性化需求。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定制化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上线部署</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将系统部署到实际运行环境中，并进行持续的维护和升级。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系统测试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对开发完成的系统进行全面的测试，确保系统的稳定性和可靠性。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系统开发</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按照系统设计进行系统开发和实现。</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对用户需求进行深入分析，确定解决方案的功能和模块。</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系统设计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根据需求分析结果，进行系统架构和功能模块的设计。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MNO智能物联卡平台技术实现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https://d.book118.com/608107106063006024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2024-08-31T14:55:32.338</cp:lastPrinted>
  <dcterms:created xsi:type="dcterms:W3CDTF">2024-08-31T06:55:32Z</dcterms:created>
  <dcterms:modified xsi:type="dcterms:W3CDTF">2024-08-31T06:55:34Z</dcterms:modified>
</cp:coreProperties>
</file>