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CFB3B5-7FF3-41BA-A469-815DA66991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C63D74-D067-41A9-BA7C-A45B9F2238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23F027-E9CA-4F1D-89EF-722023E1DB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A78390-E57F-4EBD-B6F4-AB94369013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49071CB-5F7B-4B55-A562-02A0EB95F3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9B8EF65-C7C9-4F86-81FD-C32FC0B71C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66EE661-8839-472A-966F-A8AFE45AEA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D04759-FCAF-4447-9200-91D3311463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1EF3C7-9F07-44FB-B927-25521E904B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DECADE-8886-4E62-975E-999B7A5DDB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F6DA9F-BFC5-4A53-8C1D-ADB87BCA8D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8111064003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科学辅食喂养知识讲座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辅食喂养基础知识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各类辅食的营养价值与选择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辅食制作技巧与方法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特殊情况下的辅食喂养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辅食喂养的常见误区与解答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辅食喂养基础知识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辅食是指除母乳或配方奶以外的辅助食品，旨在满足婴幼儿生长发育的营养需求。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随着婴幼儿成长，单纯的母乳或配方奶已经无法满足其营养需求，辅食喂养对婴幼儿的健康和成长至关重要。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辅食的定义与重要性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7716" b="27716"/>
          <a:stretch>
            <a:fillRect/>
          </a:stretch>
        </p:blipFill>
        <p:spPr>
          <a:xfrm>
            <a:off x="3909691" y="1250241"/>
            <a:ext cx="7848600" cy="5248276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通常在婴儿满4-6个月开始添加辅食，具体时间根据宝宝的发育状况和个体差异而定。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先从单一食物开始，如米粉、蔬菜泥等，逐渐增加食物种类和质地，遵循由稀到稠、由细到粗的顺序。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辅食添加的时间与顺序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顺序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遵循适量、适时、适当的原则，根据宝宝的实际需要和接受程度进行调整。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注意卫生，避免污染；留意过敏反应，如出现不适及时停止；逐步培养宝宝独立进食的能力。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辅食喂养的原则与注意事项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各类辅食的营养价值与选择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79" r="25079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提供能量、膳食纤维、维生素B族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谷物类辅食是宝宝辅食的重要组成部分，提供大量的碳水化合物，是宝宝主要的能量来源。同时，谷物还富含膳食纤维和维生素B族，有助于促进肠道蠕动和改善消化功能，维持宝宝的正常生理功能。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谷物类辅食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提供维生素、矿物质、膳食纤维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蔬菜类辅食富含多种维生素、矿物质和膳食纤维，是宝宝辅食中不可或缺的一部分。通过给宝宝添加不同种类的蔬菜，可以满足宝宝对各种营养素的需求，促进宝宝的生长发育。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蔬菜类辅食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提供维生素C、膳食纤维、天然糖分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水果类辅食富含维生素C和膳食纤维，可以增强宝宝的免疫力和促进消化。同时，水果还含有天然糖分，可以为宝宝提供能量。在选择水果辅食时，应选择新鲜、无添加的水果，避免过甜或过酸的水果。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水果类辅食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提供优质蛋白质、铁、锌等矿物质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肉类与蛋类辅食是宝宝辅食中蛋白质和矿物质的重要来源。通过给宝宝添加肉类和蛋类辅食，可以满足宝宝对优质蛋白质和铁、锌等矿物质的需求，促进宝宝的生长发育。在选择肉类和蛋类辅食时，应选择新鲜、无添加的食材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肉类与蛋类辅食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豆类与坚果类辅食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提供植物性蛋白质、脂肪、膳食纤维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豆类与坚果类辅食富含植物性蛋白质、脂肪和膳食纤维，可以为宝宝提供丰富的营养。豆类和坚果还含有多种不饱和脂肪酸和矿物质，有助于促进宝宝的神经系统和视网膜发育。在给宝宝添加豆类和坚果类辅食时，应注意过敏风险，先从少量单一品种开始尝试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辅食制作技巧与方法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https://d.book118.com/608111064003006031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2024-09-07T15:39:08.067</cp:lastPrinted>
  <dcterms:created xsi:type="dcterms:W3CDTF">2024-09-07T07:39:08Z</dcterms:created>
  <dcterms:modified xsi:type="dcterms:W3CDTF">2024-09-07T07:39:10Z</dcterms:modified>
</cp:coreProperties>
</file>