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300CA-C06D-4C25-9364-A0983E1D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3081F-68A6-46F5-85DD-E507B409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047A3-4776-43D9-B922-0EFE0FDF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663D1-444A-40F2-BC52-081EA64E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BD5BE-C771-42E4-A75C-9FEAC9BC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FB65B-2C12-4902-92FA-D5DBEA65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31D15-8F5D-4905-8475-F4E9954D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EB33E-573E-4E8E-8858-9ED1113C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B56B4-BB1D-418B-812A-212C4938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D2506-3481-4DF7-B50E-373ADB55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D44AF-9E98-4D97-ADA8-FCCE73BA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1121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2024年度医院神经退行性病科述职报告课件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阐述本科室在神经退行性病领域的临床、科研及教学工作成果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分析当前神经退行性病领域面临的挑战和机遇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提出本科室未来发展规划和目标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本科室2024年度在神经退行性病的临床诊疗、科研进展和教学工作总结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国内外神经退行性病领域最新研究动态和治疗进展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本科室在神经退行性病领域的特色和优势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本科室未来在神经退行性病领域的发展规划和目标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疾病谱变化分析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帕金森病、阿尔茨海默病等神经退行性疾病占比逐年上升，科室针对此类疾病加强了诊疗规范及新技术应用。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诊疗质量提升举措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通过定期开展病例讨论、多学科联合会诊等方式，提高了诊疗水平和患者满意度。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门诊量及住院患者数量统计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本年度神经退行性病科门诊量达到XX人次，较去年同期增长XX%；住院患者数量XX人次，增长XX%。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https://d.book118.com/608111121053006043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2024-09-22T22:09:43.082</cp:lastPrinted>
  <dcterms:created xsi:type="dcterms:W3CDTF">2024-09-22T14:09:43Z</dcterms:created>
  <dcterms:modified xsi:type="dcterms:W3CDTF">2024-09-22T14:09:45Z</dcterms:modified>
</cp:coreProperties>
</file>