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95FFF0-97C2-47B2-9945-B74BBCB69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ECA05-723B-473B-A876-629BB7995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359EF0-8F6E-469F-B353-63BEF8B79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8DB976-D6EF-47EC-B1D8-691E2C2C7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7F4B76-43BE-4F79-A293-D04B75B6F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58BBF6-73A9-4280-AAE4-1445BEB10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00AEC4-4EAB-4BF7-9A43-ABA88C4BD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8C0B4-A175-4B00-AF78-5BB175F3B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F2015-6442-4543-B6EF-9B761B605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A68513-B2AA-4ACC-9550-8E95C1F87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74882-BF62-4E47-B9C7-06F40C733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120320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23春统编版四年级语文下册《白鹅》教学课件\n## 1.白鹅的背景知识与作者介绍\n### 1.1丰子恺的生平与文学成就\n### 1.2《白鹅》的创作背景与意义\n### 1.3文章主题与文学价值\n## 2.白鹅的形象特点与描绘手法\n### 2.1白鹅的外貌特征与生活习性\n### 2.2白鹅的叫声与步态描绘\n### 2.3白鹅的对比与拟人化表现\n## 3.白鹅与作者的生活情感联系\n### 3.1丰子恺的家庭宠物与情感寄托\n### 3.2白鹅在作者生活中的角色与意义\n### 3.3作者通过白鹅传达的情感与价值观\n## 4.白鹅的教学重点与难点解析\n### 4.1白鹅的形象特点与描绘手法的教学重点\n### 4.2白鹅与作者的生活情感联系的教学难点\n### 4.3文章主题与文学价值的教学探讨\n## 5.白鹅的教学策略与实践活动\n### 5.1运用多媒体手段激发学生兴趣\n### 5.2通过朗读与默读提高学生理解能力\n### 5.3组织课堂讨论与写作练习培养学生的表达能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3400"/>
              <a:t>2023春统编版四年级语文下册《白鹅》教学课件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白鹅的背景知识与作者介绍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丰子恺（1898-1975）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中国现代著名画家、文学家、散文家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以漫画、散文、艺术评论等为主要创作领域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代表作品：《子恺漫画》、《缘缘堂随笔》等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丰子恺的文学成就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其散文风格独特，以幽默、讽刺、抒情见长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散文作品深受读者喜爱，被誉为“文坛泰斗”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其文学作品具有较高的艺术价值和思想性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丰子恺的生平与文学成就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《白鹅》创作背景</a:t>
                </a:r>
                <a:endParaRPr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1920年代，丰子恺寓居上海，家庭生活温馨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在此期间，他观察家中一只白鹅的生活习性，产生了创作灵感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《白鹅》是丰子恺以白鹅为题材创作的散文，描绘了家庭生活的美好时光</a:t>
                </a:r>
                <a:endParaRPr/>
              </a:p>
            </p:txBody>
          </p:sp>
          <p:sp>
            <p:nvSpPr>
              <p:cNvPr id="1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《白鹅》的意义</a:t>
                </a:r>
                <a:endParaRPr/>
              </a:p>
            </p:txBody>
          </p:sp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通过描绘白鹅的生活习性，表现了作者对生活的热爱和对自然的敬畏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文章中的白鹅形象，成为了中国散文史上独具特色的文学形象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《白鹅》作为一篇散文佳作，具有较高的艺术价值和思想性</a:t>
                </a:r>
                <a:endParaRPr/>
              </a:p>
            </p:txBody>
          </p:sp>
          <p:sp>
            <p:nvSpPr>
              <p:cNvPr id="1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《白鹅》的创作背景与意义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文章主题与文学价值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0" name="组合 19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1" name="组合 20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文章主题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通过描绘白鹅的生活习性和与家人的互动，表现了家庭生活的美好和温馨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强调了人与自然和谐共生的重要性，以及对美好生活的向往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6" name="组合 20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文学价值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《白鹅》以其独特的散文风格和鲜明的文学形象，成为中国现代散文的经典之作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文章中的白鹅形象，具有较高的艺术价值和思想性，对后世文学创作产生了深远影响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白鹅的形象特点与描绘手法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白鹅的外貌特征与生活习性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组合 21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组合 21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外貌特征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羽毛洁白，身姿挺拔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头部高昂，眼睛明亮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喙部红色，有光泽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组合 22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生活习性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喜欢在水中嬉戏，吃草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走路时步态高雅，昂首挺胸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叫声洪亮，富有表现力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白鹅的叫声与步态描绘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组合 2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组合 22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叫声描绘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文章中通过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手法，将白鹅的叫声与狗的叫声进行对比，突出白鹅叫声的洪亮和富有表现力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拟人化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手法，将白鹅的叫声比喻为“音乐厅里的交响乐”，表现了白鹅叫声的美感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组合 23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步态描绘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文章中通过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细节描写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手法，描绘白鹅走路时的姿态，如“高昂”、“挺胸”等，表现了白鹅的高雅气质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拟人化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手法，将白鹅的步态比喻为“京剧里的花旦”，表现了白鹅步态的优美和富有表现力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对比表现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文章中通过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手法，将白鹅与狗、鸡等动物进行对比，突出白鹅的独特性和优点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手法，将白鹅在不同场合的表现进行对比，如在水中、在草地上等，表现了白鹅的多面性和活力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拟人化表现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文章中通过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拟人化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手法，将白鹅的叫声、步态、吃草等行为与人的行为进行类比，表现了白鹅的可爱和有趣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拟人化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手法，将白鹅的形象与人的形象进行类比，如将白鹅比喻为“鹅老爷”，表现了白鹅的高傲和尊严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白鹅的对比与拟人化表现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白鹅与作者的生活情感联系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家庭宠物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文章中提到，丰子恺家中有一只白鹅，成为了家庭的一员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通过描绘白鹅的生活习性和与家人的互动，表现了家庭生活的美好和温馨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情感寄托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文章中通过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细节描写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手法，表现了作者对白鹅的喜爱和关爱，如“每天放学后，第一件事就是去看白鹅”等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拟人化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手法，将白鹅的形象与人的形象进行类比，如将白鹅比喻为“鹅老爷”，表现了作者对白鹅的尊敬和敬仰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丰子恺的家庭宠物与情感寄托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https://d.book118.com/608112032022006037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2023春统编版四年级语文下册《白鹅》教学课件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2024-09-16T20:47:08.805</cp:lastPrinted>
  <dcterms:created xsi:type="dcterms:W3CDTF">2024-09-16T12:47:08Z</dcterms:created>
  <dcterms:modified xsi:type="dcterms:W3CDTF">2024-09-16T12:47:10Z</dcterms:modified>
</cp:coreProperties>
</file>