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27945-29F2-41D2-B659-683016A4A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118EB-CDB1-4B3A-B425-2DE7F3874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00EE2-3838-4212-B2B5-27E999D42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20519-F014-4C81-8C3A-F9AE27C9B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0ECCD-3396-4216-A8B1-BB188748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C5E95-363F-4028-BE45-114E1421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77ABC-5D0B-4C85-9921-BCE909C5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B1D67-9015-4919-927C-D7D9D7BA2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6C3F6-C40D-4DAD-B2D3-8EEE6C226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AAD37-93A9-4F27-833C-1EB5734AE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06EEE-2AA1-4867-9D37-FEAFC4071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2053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体外诊断简介介绍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体外诊断技术及发展趋势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体外诊断在医疗领域的应用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体外诊断产品的注册与监管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未来体外诊断市场的展望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体外诊断概述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体外诊断是指通过采集人体样本（如血液、尿液、组织等），在体外进行检测和分析，以获取疾病或健康状态信息的过程。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根据检测原理和方法的不同，体外诊断可分为生化分析、免疫分析、分子诊断、血液分析、尿液分析等类别。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监测疾病进展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通过定期进行体外诊断检查，可以了解疾病的进展情况，评估治疗效果，及时调整治疗方案。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指导个体化治疗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根据个体差异，通过体外诊断可以为患者提供更加个性化的治疗方案，提高治疗效果和患者生活质量。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早期发现和治疗疾病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通过体外诊断，可以及早发现疾病，为医生提供准确的治疗依据，提高治疗效果。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体外诊断的必要性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原材料供应商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提供体外诊断所需的原材料，如试剂、抗体、抗原等。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生产体外诊断所需的仪器设备，如生化分析仪、免疫分析仪、分子诊断仪等。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销售体外诊断所需的试剂和仪器，为医疗机构和实验室提供服务。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进行体外诊断的场所，为患者提供检测服务。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对体外诊断数据进行处理和分析，提供专业化的健康管理和医疗服务。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仪器制造商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医疗机构和实验室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数据分析和服务提供商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试剂和仪器销售商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体外诊断的产业链结构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体外诊断市场现状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全球体外诊断市场在过去的几年中以稳定的增长率持续扩大，预计未来将继续保持增长态势。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市场规模稳定增长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" r="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体外诊断技术的不断创新和进步，为市场增长提供了重要动力。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全球体外诊断市场竞争激烈，主要集中在几个大型跨国企业。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全球体外诊断市场现状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中国体外诊断市场近年来以高于全球平均水平的速度快速增长，主要得益于国内医疗保健意识的提高和政府医疗政策的支持。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市场规模迅速扩大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国内体外诊断企业在技术上不断取得突破，部分产品性能已经达到国际先进水平。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技术水平逐步提高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随着国内体外诊断企业的技术进步和品牌认知度的提高，国产替代加速，国内企业逐渐占领国内市场份额。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国产替代加速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中国体外诊断市场现状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免疫诊断市场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免疫诊断是体外诊断市场最大的细分领域，占据了超过一半的市场份额。其中，化学发光免疫分析、酶联免疫分析等是免疫诊断市场的主要技术手段。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分子诊断市场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分子诊断是体外诊断市场增长最快的细分领域之一，主要应用于基因测序、核酸检测等。随着基因测序技术的不断发展，分子诊断市场份额将进一步扩大。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其他诊断产品市场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除了上述三个主要细分领域，体外诊断市场还包括血液流变学、POCT等其他诊断产品市场。这些领域市场份额相对较小，但具有较高的增长潜力。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生化诊断市场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生化诊断是体外诊断市场第二大细分领域，市场份额仅次于免疫诊断。生化诊断主要通过检测生物化学反应的产物来判断疾病或病理过程。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各类诊断产品的市场份额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体外诊断技术及发展趋势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生化分析仪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生化分析仪常用于检测肝功能、肾功能、电解质等指标，通过分析血液、尿液等样本中的化学成分来判断疾病。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免疫分析仪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免疫分析仪常用于检测肿瘤标志物、激素、药物浓度等，通过抗体与抗原的特异性结合来判断疾病或药物浓度。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分子诊断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分子诊断常用于检测基因突变、细菌、病毒等，通过聚合酶链反应（PCR）、基因测序等技术来判断疾病或病原体。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血液分析仪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血液分析仪常用于检测血常规、血型、凝血功能等指标，通过分析血液中的细胞形态、数量、比例等来判断疾病或生理状态。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尿液分析仪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尿液分析仪常用于检测尿液中的蛋白质、糖分、红细胞等指标，通过分析尿液中的成分来判断泌尿系统疾病或其他疾病。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常见体外诊断技术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随着生物技术的不断发展，体外诊断技术也在不断创新，如纳米技术、生物芯片、微流控技术等的应用，使得检测速度更快、精度更高、操作更简便。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随着机器人技术、人工智能等技术的发展，体外诊断技术的智能化与自动化趋势越来越明显，如自动化样本处理系统、智能诊断软件等的应用。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随着基因组学、蛋白质组学等研究的深入，体外诊断技术正在向个性化与精准医疗方向发展，如基因诊断、个体化用药指导等。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个性化与精准医疗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体外诊断技术的发展趋势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https://d.book118.com/608112053074006043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2024-09-23T04:07:06.154</cp:lastPrinted>
  <dcterms:created xsi:type="dcterms:W3CDTF">2024-09-22T20:07:06Z</dcterms:created>
  <dcterms:modified xsi:type="dcterms:W3CDTF">2024-09-22T20:07:07Z</dcterms:modified>
</cp:coreProperties>
</file>