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A81A38-F1FC-41F8-8866-2F8127BB0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6603EF-8E10-4412-8EFD-CF19C487A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E11B21-74F8-485B-8D7F-A61F709F9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427199-A8B3-47BC-9F44-B8609CCC1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469827-9896-467B-B539-CFEA64D76A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910DFB-ADA0-440E-B5EF-ABA715A04A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071E09-92FD-4753-A289-A08AD446E7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685CD0-D3E4-488A-93F0-85C97AB98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CE6604-23FA-46C8-BABC-794B74AD75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B99720-C5FE-4EF0-8772-73C3AF6A97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B83C94-BD01-4E01-AE99-738879546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811210011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垃圾分类与减量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垃圾减量措施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垃圾分类与减量技术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垃圾分类与减量实践案例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垃圾分类与减量挑战与对策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指按照垃圾的成分、属性、利用价值、对环境影响及现有处理方式，将其分离成不同类别的若干类。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实现垃圾减量化、资源化和无害化，促进经济、社会和环境的可持续发展。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国内外现状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我国垃圾分类起步较晚，但近年来政府加大了推进力度，部分城市已经初步建立了分类投放、分类收集、分类运输和分类处理的体系。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国外现状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发达国家垃圾分类历史悠久，分类制度较为完善，通过源头分类、专业回收和综合利用等方式，实现了垃圾的高效处理和资源化利用。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《固体废物污染环境防治法》、《城市生活垃圾管理办法》等法规对垃圾分类提出了明确要求。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国家层面政策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各地政府根据当地实际情况，制定了相应的垃圾分类管理条例和实施细则，明确了分类标准、投放方式、奖惩措施等。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地方层面政策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相关政策法规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在居民家庭中将生活垃圾按照可回收物、有害垃圾、湿垃圾和干垃圾四类进行分类，并投放到相应的收集容器中。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单位分类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在机关、企事业单位等场所，根据垃圾产生量和种类设置分类收集容器，引导员工正确分类投放。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源头分类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9989" r="1998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可回收物回收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通过专业的回收企业或机构，对可回收物进行收集、运输和处理，实现资源再利用。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有害垃圾回收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设立有害垃圾收集点或回收站，对废电池、废灯管等有害垃圾进行集中回收和处理，以减少对环境和人体健康的危害。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专业回收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48" b="794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7393" b="1739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末端处理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湿垃圾处理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采用生物处理等方式，对厨余垃圾等湿垃圾进行资源化利用，如生产肥料、沼气等。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干垃圾处理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通过焚烧、填埋等方式对干垃圾进行无害化处理，同时尽可能回收其中的能源和资源。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特殊垃圾处理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针对建筑垃圾、大件垃圾等特殊垃圾，采取专门的收集、运输和处理方式，以实现减量化、资源化和无害化目标。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垃圾减量措施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源头减量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通过改变生产、生活方式和消费习惯，减少垃圾的产生。例如，采用环保材料、减少一次性用品的使用、推广可重复使用的产品等。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倡导节约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鼓励公众节约资源，减少浪费。例如，开展节约粮食、节约用水、节约用电等宣传活动，提高公众的节约意识。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减少产生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资源化利用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通过分类收集、专业处理，将垃圾中的有用物质进行回收利用。例如，废纸、废塑料、废金属等可以通过回收再利用，减少对新资源的需求。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回收利用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将厨余垃圾等有机垃圾进行堆肥处理，转化为有机肥料，用于农业生产或城市绿化，实现资源的循环利用。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有机垃圾堆肥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https://d.book118.com/608112100117006032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2024-09-10T10:06:41.471</cp:lastPrinted>
  <dcterms:created xsi:type="dcterms:W3CDTF">2024-09-10T02:06:41Z</dcterms:created>
  <dcterms:modified xsi:type="dcterms:W3CDTF">2024-09-10T02:06:43Z</dcterms:modified>
</cp:coreProperties>
</file>