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2729F62-77EA-4296-AFB5-E33FC5489D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437629-A4A7-43FC-8867-BF40FECE4C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EEE5F1A-EAB4-486E-9836-4035CB8E62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86B9EF3-889C-4E6B-B5E7-1AE90DD50A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F22F40C-4560-4159-81FC-F92146A9007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B7D0083-64C0-40F2-A49E-B71FC512E97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42B6EF6-5FD6-45D0-B323-6EE5198C3AF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CB335DB-0687-4B09-BA43-BAFAE746A1A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E305308-744B-40DD-8CB1-4510CFD9F2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AB97120-D7B9-4B93-801E-433ED4F164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0C5BF0-EA98-42AB-9100-8C6AD57048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08112115052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幼儿园人力资源管理的职业规划</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汇报人：XX</a:t>
            </a: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2024-01-06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引言</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幼儿园人力资源管理现状</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职业规划的原则和方法</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幼儿园教师职业规划</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幼儿园管理人员职业规划</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其他人员职业规划</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实施保障措施及效果评估</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通过职业规划，帮助幼儿园教师和管理人员提升专业素养和技能水平，从而提高教育质量。</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提升教育质量</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促进个人发展</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适应教育变革</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职业规划有助于教师和管理人员认清自己的优势和不足，制定个人发展目标，实现自我提升。</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随着教育改革的不断深入，幼儿园需要不断调整和完善人力资源管理，职业规划是其中的重要环节。</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职业规划的重要性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明确职业目标</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通过职业规划，可以明确自己的职业目标和发展方向，避免盲目性和随意性。</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提高职业满意度</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合理的职业规划可以让教师和管理人员在工作中获得更多的成就感和满足感，提高职业满意度。</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实现个人和组织的双赢</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职业规划不仅有助于个人的成长和发展，也能为幼儿园的发展提供有力的人才保障，实现个人和组织的共同发展。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幼儿园人力资源管理现状</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包括园长、教师、保育员、医务人员、行政人员等。</a:t>
            </a:r>
          </a:p>
        </p:txBody>
      </p:sp>
      <p:pic>
        <p:nvPicPr>
          <p:cNvPr id="5" name="Picture 5"/>
          <p:cNvPicPr>
            <a:picLocks noChangeAspect="1"/>
          </p:cNvPicPr>
          <p:nvPr/>
        </p:nvPicPr>
        <p:blipFill>
          <a:blip r:embed="rId2"/>
          <a:srcRect l="16667" r="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5542" r="15542"/>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792" r="16792"/>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教职工队伍</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老中青结合，以中青年教师为主。</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年龄结构</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大专及以上学历占比较高，专业背景丰富。</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学历结构</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人员构成情况</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行政人员</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负责行政事务管理，包括人事、财务、后勤等。</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医务人员</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提供基本医疗服务，处理突发状况，宣传健康知识。</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保育员</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负责幼儿生活照料，协助教师开展教育活动，保障幼儿安全和健康。</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园长</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负责全面管理，制定发展规划和规章制度，领导教育教学和科研工作。</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教师</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承担教育教学工作，制定教育计划，组织实施各项活动，关注幼儿身心发展。</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岗位职责与要求</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基本工资、岗位工资、绩效工资、奖金等。</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薪酬构成</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社会保险、住房公积金、带薪休假、培训机会等。</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福利待遇</a:t>
            </a:r>
          </a:p>
        </p:txBody>
      </p:sp>
      <p:pic>
        <p:nvPicPr>
          <p:cNvPr id="10" name="Picture 10"/>
          <p:cNvPicPr>
            <a:picLocks noChangeAspect="1"/>
          </p:cNvPicPr>
          <p:nvPr/>
        </p:nvPicPr>
        <p:blipFill>
          <a:blip r:embed="rId3"/>
          <a:srcRect t="12500" b="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根据市场变化、个人绩效和幼儿园发展情况进行调整。</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薪酬调整机制</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薪酬与福利制度</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职业规划的原则和方法</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个人职业目标与组织发展目标相协调</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在制定职业规划时，既要考虑个人的职业目标和发展需求，也要结合组织的整体战略和发展规划，确保个人职业目标与组织发展目标相一致。</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个人优势与组织需求相匹配</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通过分析个人的优势和特长，以及组织对人才的需求，将个人优势与组织需求相结合，实现个人与组织的共同发展。</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个人与组织相结合</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短期职业计划</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根据长期职业规划，制定具体的短期职业计划，包括阶段性目标、实施步骤和时间安排等。</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长期与短期计划的动态调整</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根据个人和组织的发展变化，适时调整长期和短期计划，确保职业规划的灵活性和适应性。</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长期职业规划</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制定长远的职业目标和发展规划，明确个人在职业生涯中希望达到的高度和成就。</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长期与短期相结合</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明确职业目标</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设定清晰、具体、可衡量的职业目标，为职业规划提供明确的方向和动力。</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制定实施计划</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根据职业目标，制定详细的实施计划，包括学习培训、实践锻炼、经验积累等方面的具体措施。</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过程监控与调整</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在实施职业规划的过程中，定期进行自我评估和反思，及时发现问题并调整实施计划，确保职业规划的顺利进行。同时，组织也应给予必要的支持和帮助，提供必要的资源和条件，促进个人职业规划的实现。</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目标导向与过程管理相结合</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04</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幼儿园教师职业规划</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教育教学实践</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组织新教师观摩优秀教师的教学活动，参与教学实践，提高教学能力和水平。</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入职培训</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为新教师提供全面的入职培训，包括幼儿园文化、教育理念、教学方法、幼儿心理发展等方面的内容，帮助新教师快速适应幼儿园工作环境。</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导师制</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为新教师安排经验丰富的导师，进行一对一辅导，解答新教师在工作中遇到的问题，促进新教师的专业成长。</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t="14375" b="14375"/>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650" r="16650"/>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2500" r="1250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新教师入职培训与教育</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https://d.book118.com/608112115052006025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2024-09-02T00:32:56.034</cp:lastPrinted>
  <dcterms:created xsi:type="dcterms:W3CDTF">2024-09-01T16:32:56Z</dcterms:created>
  <dcterms:modified xsi:type="dcterms:W3CDTF">2024-09-01T16:32:58Z</dcterms:modified>
</cp:coreProperties>
</file>