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21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3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4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6837353-30EB-4A48-80EB-173D804AEFB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image" Target="../media/image3.png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10" Type="http://schemas.openxmlformats.org/officeDocument/2006/relationships/tags" Target="../tags/tag18.xml" /><Relationship Id="rId11" Type="http://schemas.openxmlformats.org/officeDocument/2006/relationships/tags" Target="../tags/tag19.xml" /><Relationship Id="rId12" Type="http://schemas.openxmlformats.org/officeDocument/2006/relationships/tags" Target="../tags/tag20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image" Target="../media/image4.png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image" Target="../media/image5.png" /><Relationship Id="rId9" Type="http://schemas.openxmlformats.org/officeDocument/2006/relationships/tags" Target="../tags/tag17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image" Target="../media/image6.png" /><Relationship Id="rId11" Type="http://schemas.openxmlformats.org/officeDocument/2006/relationships/tags" Target="../tags/tag29.xml" /><Relationship Id="rId12" Type="http://schemas.openxmlformats.org/officeDocument/2006/relationships/image" Target="../media/image7.png" /><Relationship Id="rId13" Type="http://schemas.openxmlformats.org/officeDocument/2006/relationships/tags" Target="../tags/tag30.xml" /><Relationship Id="rId14" Type="http://schemas.openxmlformats.org/officeDocument/2006/relationships/tags" Target="../tags/tag31.xml" /><Relationship Id="rId15" Type="http://schemas.openxmlformats.org/officeDocument/2006/relationships/tags" Target="../tags/tag32.xml" /><Relationship Id="rId16" Type="http://schemas.openxmlformats.org/officeDocument/2006/relationships/tags" Target="../tags/tag33.xml" /><Relationship Id="rId17" Type="http://schemas.openxmlformats.org/officeDocument/2006/relationships/tags" Target="../tags/tag34.xml" /><Relationship Id="rId18" Type="http://schemas.openxmlformats.org/officeDocument/2006/relationships/tags" Target="../tags/tag35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1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10" Type="http://schemas.openxmlformats.org/officeDocument/2006/relationships/tags" Target="../tags/tag42.xml" /><Relationship Id="rId11" Type="http://schemas.openxmlformats.org/officeDocument/2006/relationships/tags" Target="../tags/tag43.xml" /><Relationship Id="rId12" Type="http://schemas.openxmlformats.org/officeDocument/2006/relationships/tags" Target="../tags/tag44.xml" /><Relationship Id="rId13" Type="http://schemas.openxmlformats.org/officeDocument/2006/relationships/tags" Target="../tags/tag45.xml" /><Relationship Id="rId14" Type="http://schemas.openxmlformats.org/officeDocument/2006/relationships/tags" Target="../tags/tag46.xml" /><Relationship Id="rId15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7.xml" /><Relationship Id="rId4" Type="http://schemas.openxmlformats.org/officeDocument/2006/relationships/image" Target="../media/image8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image" Target="../media/image9.png" /><Relationship Id="rId8" Type="http://schemas.openxmlformats.org/officeDocument/2006/relationships/tags" Target="../tags/tag40.xml" /><Relationship Id="rId9" Type="http://schemas.openxmlformats.org/officeDocument/2006/relationships/tags" Target="../tags/tag4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10" Type="http://schemas.openxmlformats.org/officeDocument/2006/relationships/tags" Target="../tags/tag55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tags" Target="../tags/tag5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image" Target="../media/image9.png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Relationship Id="rId5" Type="http://schemas.openxmlformats.org/officeDocument/2006/relationships/tags" Target="../tags/tag77.xml" /><Relationship Id="rId6" Type="http://schemas.openxmlformats.org/officeDocument/2006/relationships/tags" Target="../tags/tag78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2" Type="http://schemas.openxmlformats.org/officeDocument/2006/relationships/image" Target="../media/image9.png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9.png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10" Type="http://schemas.openxmlformats.org/officeDocument/2006/relationships/tags" Target="../tags/tag99.xml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14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image" Target="../media/image2.png" /><Relationship Id="rId6" Type="http://schemas.openxmlformats.org/officeDocument/2006/relationships/tags" Target="../tags/tag96.xml" /><Relationship Id="rId7" Type="http://schemas.openxmlformats.org/officeDocument/2006/relationships/image" Target="../media/image3.png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CAE8E1-F1D5-4CB6-B9B6-C65E08A67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278F03-8A3D-49D3-8D4B-5AE25F27A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4A8EF1-215F-4FF0-897C-A40238936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166FB3-5622-4923-B5C6-909F413A4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694AD7-291E-4C4C-8932-008FEC37B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60D2D7-FF3D-41FE-B0C6-807545DA7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EC23ED-DE8B-48D7-9A4F-82243C9E9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90A1B0-2D4D-457F-BFEA-65BC8F158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D5492E-AE7E-4B2E-9FE4-798E0534A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978D07-1B4F-4FA2-808E-4960ACB0B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A7AB10-EA83-47FF-9284-34E068D54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55" name="图片 9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72" name="任意多边形: 形状 14"/>
          <p:cNvSpPr/>
          <p:nvPr>
            <p:custDataLst>
              <p:tags r:id="rId4"/>
            </p:custDataLst>
          </p:nvPr>
        </p:nvSpPr>
        <p:spPr>
          <a:xfrm>
            <a:off x="7379336" y="2026284"/>
            <a:ext cx="4812664" cy="4824233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812664" h="4824233">
                <a:moveTo>
                  <a:pt x="4812664" y="4774197"/>
                </a:moveTo>
                <a:lnTo>
                  <a:pt x="4812664" y="4824233"/>
                </a:lnTo>
                <a:lnTo>
                  <a:pt x="4768382" y="4824233"/>
                </a:lnTo>
                <a:close/>
                <a:moveTo>
                  <a:pt x="3274582" y="0"/>
                </a:moveTo>
                <a:cubicBezTo>
                  <a:pt x="3726708" y="0"/>
                  <a:pt x="4157432" y="94102"/>
                  <a:pt x="4549197" y="264275"/>
                </a:cubicBezTo>
                <a:lnTo>
                  <a:pt x="4812664" y="394617"/>
                </a:lnTo>
                <a:lnTo>
                  <a:pt x="4812664" y="1951632"/>
                </a:lnTo>
                <a:lnTo>
                  <a:pt x="4734641" y="1863470"/>
                </a:lnTo>
                <a:cubicBezTo>
                  <a:pt x="4360980" y="1479728"/>
                  <a:pt x="3844771" y="1242379"/>
                  <a:pt x="3274582" y="1242379"/>
                </a:cubicBezTo>
                <a:cubicBezTo>
                  <a:pt x="2134205" y="1242379"/>
                  <a:pt x="1209746" y="2191775"/>
                  <a:pt x="1209746" y="3362914"/>
                </a:cubicBezTo>
                <a:cubicBezTo>
                  <a:pt x="1209746" y="3875288"/>
                  <a:pt x="1386693" y="4345218"/>
                  <a:pt x="1681254" y="4711771"/>
                </a:cubicBezTo>
                <a:lnTo>
                  <a:pt x="1780782" y="4824233"/>
                </a:lnTo>
                <a:lnTo>
                  <a:pt x="328782" y="4824233"/>
                </a:lnTo>
                <a:lnTo>
                  <a:pt x="257333" y="4671914"/>
                </a:lnTo>
                <a:cubicBezTo>
                  <a:pt x="91630" y="4269580"/>
                  <a:pt x="0" y="3827237"/>
                  <a:pt x="0" y="3362915"/>
                </a:cubicBezTo>
                <a:cubicBezTo>
                  <a:pt x="0" y="1505628"/>
                  <a:pt x="1466080" y="0"/>
                  <a:pt x="3274582" y="0"/>
                </a:cubicBezTo>
                <a:close/>
              </a:path>
            </a:pathLst>
          </a:custGeom>
          <a:solidFill>
            <a:schemeClr val="bg1">
              <a:lumMod val="100000"/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57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>
            <a:off x="7001510" y="1156970"/>
            <a:ext cx="4286885" cy="4338955"/>
          </a:xfrm>
          <a:prstGeom prst="rect">
            <a:avLst/>
          </a:prstGeom>
        </p:spPr>
      </p:pic>
      <p:pic>
        <p:nvPicPr>
          <p:cNvPr id="2097159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>
            <a:off x="6305550" y="4939030"/>
            <a:ext cx="1906905" cy="1037590"/>
          </a:xfrm>
          <a:prstGeom prst="rect">
            <a:avLst/>
          </a:prstGeom>
        </p:spPr>
      </p:pic>
      <p:sp>
        <p:nvSpPr>
          <p:cNvPr id="1048674" name="署名"/>
          <p:cNvSpPr txBox="1">
            <a:spLocks noGrp="1"/>
          </p:cNvSpPr>
          <p:nvPr>
            <p:ph type="body" idx="3" hasCustomPrompt="1"/>
            <p:custDataLst>
              <p:tags r:id="rId9"/>
            </p:custDataLst>
          </p:nvPr>
        </p:nvSpPr>
        <p:spPr>
          <a:xfrm>
            <a:off x="998220" y="4077970"/>
            <a:ext cx="2264410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998218" y="1918970"/>
            <a:ext cx="5935343" cy="869950"/>
          </a:xfrm>
          <a:prstGeom prst="rect">
            <a:avLst/>
          </a:prstGeom>
          <a:noFill/>
        </p:spPr>
        <p:txBody>
          <a:bodyPr wrap="square" lIns="144000" tIns="7200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998217" y="2788920"/>
            <a:ext cx="5935344" cy="99885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江城圆体 700W" panose="020b0a00000000000000" charset="-122"/>
              </a:defRPr>
            </a:lvl1pPr>
          </a:lstStyle>
          <a:p>
            <a:pPr lvl="0" algn="l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矩形 10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61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688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1555423" y="599440"/>
            <a:ext cx="9093854" cy="8877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3" name="图片 34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>
            <a:lum contrast="6000"/>
          </a:blip>
          <a:stretch>
            <a:fillRect/>
          </a:stretch>
        </p:blipFill>
        <p:spPr>
          <a:xfrm>
            <a:off x="10578465" y="748030"/>
            <a:ext cx="1085850" cy="591185"/>
          </a:xfrm>
          <a:prstGeom prst="rect">
            <a:avLst/>
          </a:prstGeom>
        </p:spPr>
      </p:pic>
      <p:sp>
        <p:nvSpPr>
          <p:cNvPr id="1048690" name="PPT世界-5-1"/>
          <p:cNvSpPr/>
          <p:nvPr>
            <p:custDataLst>
              <p:tags r:id="rId7"/>
            </p:custDataLst>
          </p:nvPr>
        </p:nvSpPr>
        <p:spPr>
          <a:xfrm>
            <a:off x="852170" y="1969770"/>
            <a:ext cx="3956050" cy="3956050"/>
          </a:xfrm>
          <a:custGeom>
            <a:gdLst>
              <a:gd name="connsiteX0" fmla="*/ 2109044 w 4196396"/>
              <a:gd name="connsiteY0" fmla="*/ 1211 h 4196397"/>
              <a:gd name="connsiteX1" fmla="*/ 2137620 w 4196396"/>
              <a:gd name="connsiteY1" fmla="*/ 23854 h 4196397"/>
              <a:gd name="connsiteX2" fmla="*/ 2197717 w 4196396"/>
              <a:gd name="connsiteY2" fmla="*/ 127469 h 4196397"/>
              <a:gd name="connsiteX3" fmla="*/ 2300207 w 4196396"/>
              <a:gd name="connsiteY3" fmla="*/ 132645 h 4196397"/>
              <a:gd name="connsiteX4" fmla="*/ 4063754 w 4196396"/>
              <a:gd name="connsiteY4" fmla="*/ 1896188 h 4196397"/>
              <a:gd name="connsiteX5" fmla="*/ 4068929 w 4196396"/>
              <a:gd name="connsiteY5" fmla="*/ 1998682 h 4196397"/>
              <a:gd name="connsiteX6" fmla="*/ 4172542 w 4196396"/>
              <a:gd name="connsiteY6" fmla="*/ 2058778 h 4196397"/>
              <a:gd name="connsiteX7" fmla="*/ 4172542 w 4196396"/>
              <a:gd name="connsiteY7" fmla="*/ 2136600 h 4196397"/>
              <a:gd name="connsiteX8" fmla="*/ 4068982 w 4196396"/>
              <a:gd name="connsiteY8" fmla="*/ 2196665 h 4196397"/>
              <a:gd name="connsiteX9" fmla="*/ 4063754 w 4196396"/>
              <a:gd name="connsiteY9" fmla="*/ 2300206 h 4196397"/>
              <a:gd name="connsiteX10" fmla="*/ 2300207 w 4196396"/>
              <a:gd name="connsiteY10" fmla="*/ 4063750 h 4196397"/>
              <a:gd name="connsiteX11" fmla="*/ 2197718 w 4196396"/>
              <a:gd name="connsiteY11" fmla="*/ 4068925 h 4196397"/>
              <a:gd name="connsiteX12" fmla="*/ 2137619 w 4196396"/>
              <a:gd name="connsiteY12" fmla="*/ 4172543 h 4196397"/>
              <a:gd name="connsiteX13" fmla="*/ 2059796 w 4196396"/>
              <a:gd name="connsiteY13" fmla="*/ 4172544 h 4196397"/>
              <a:gd name="connsiteX14" fmla="*/ 1999729 w 4196396"/>
              <a:gd name="connsiteY14" fmla="*/ 4068978 h 4196397"/>
              <a:gd name="connsiteX15" fmla="*/ 1896188 w 4196396"/>
              <a:gd name="connsiteY15" fmla="*/ 4063750 h 4196397"/>
              <a:gd name="connsiteX16" fmla="*/ 132641 w 4196396"/>
              <a:gd name="connsiteY16" fmla="*/ 2300206 h 4196397"/>
              <a:gd name="connsiteX17" fmla="*/ 127412 w 4196396"/>
              <a:gd name="connsiteY17" fmla="*/ 2196665 h 4196397"/>
              <a:gd name="connsiteX18" fmla="*/ 23853 w 4196396"/>
              <a:gd name="connsiteY18" fmla="*/ 2136600 h 4196397"/>
              <a:gd name="connsiteX19" fmla="*/ 23853 w 4196396"/>
              <a:gd name="connsiteY19" fmla="*/ 2058777 h 4196397"/>
              <a:gd name="connsiteX20" fmla="*/ 127465 w 4196396"/>
              <a:gd name="connsiteY20" fmla="*/ 1998683 h 4196397"/>
              <a:gd name="connsiteX21" fmla="*/ 132641 w 4196396"/>
              <a:gd name="connsiteY21" fmla="*/ 1896188 h 4196397"/>
              <a:gd name="connsiteX22" fmla="*/ 1896188 w 4196396"/>
              <a:gd name="connsiteY22" fmla="*/ 132645 h 4196397"/>
              <a:gd name="connsiteX23" fmla="*/ 1999731 w 4196396"/>
              <a:gd name="connsiteY23" fmla="*/ 127416 h 4196397"/>
              <a:gd name="connsiteX24" fmla="*/ 2059797 w 4196396"/>
              <a:gd name="connsiteY24" fmla="*/ 23854 h 4196397"/>
              <a:gd name="connsiteX25" fmla="*/ 2109044 w 4196396"/>
              <a:gd name="connsiteY25" fmla="*/ 1211 h 41963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4196396" h="4196397">
                <a:moveTo>
                  <a:pt x="2109044" y="1211"/>
                </a:moveTo>
                <a:cubicBezTo>
                  <a:pt x="2118164" y="3727"/>
                  <a:pt x="2127892" y="10436"/>
                  <a:pt x="2137620" y="23854"/>
                </a:cubicBezTo>
                <a:lnTo>
                  <a:pt x="2197717" y="127469"/>
                </a:lnTo>
                <a:lnTo>
                  <a:pt x="2300207" y="132645"/>
                </a:lnTo>
                <a:cubicBezTo>
                  <a:pt x="3230075" y="227078"/>
                  <a:pt x="3969320" y="966322"/>
                  <a:pt x="4063754" y="1896188"/>
                </a:cubicBezTo>
                <a:lnTo>
                  <a:pt x="4068929" y="1998682"/>
                </a:lnTo>
                <a:lnTo>
                  <a:pt x="4172542" y="2058778"/>
                </a:lnTo>
                <a:cubicBezTo>
                  <a:pt x="4226214" y="2097689"/>
                  <a:pt x="4172542" y="2136600"/>
                  <a:pt x="4172542" y="2136600"/>
                </a:cubicBezTo>
                <a:lnTo>
                  <a:pt x="4068982" y="2196665"/>
                </a:lnTo>
                <a:lnTo>
                  <a:pt x="4063754" y="2300206"/>
                </a:lnTo>
                <a:cubicBezTo>
                  <a:pt x="3969320" y="3230073"/>
                  <a:pt x="3230075" y="3969317"/>
                  <a:pt x="2300207" y="4063750"/>
                </a:cubicBezTo>
                <a:lnTo>
                  <a:pt x="2197718" y="4068925"/>
                </a:lnTo>
                <a:lnTo>
                  <a:pt x="2137619" y="4172543"/>
                </a:lnTo>
                <a:cubicBezTo>
                  <a:pt x="2098708" y="4226215"/>
                  <a:pt x="2059796" y="4172544"/>
                  <a:pt x="2059796" y="4172544"/>
                </a:cubicBezTo>
                <a:lnTo>
                  <a:pt x="1999729" y="4068978"/>
                </a:lnTo>
                <a:lnTo>
                  <a:pt x="1896188" y="4063750"/>
                </a:lnTo>
                <a:cubicBezTo>
                  <a:pt x="966320" y="3969317"/>
                  <a:pt x="227074" y="3230073"/>
                  <a:pt x="132641" y="2300206"/>
                </a:cubicBezTo>
                <a:lnTo>
                  <a:pt x="127412" y="2196665"/>
                </a:lnTo>
                <a:lnTo>
                  <a:pt x="23853" y="2136600"/>
                </a:lnTo>
                <a:cubicBezTo>
                  <a:pt x="23853" y="2136600"/>
                  <a:pt x="-29818" y="2097688"/>
                  <a:pt x="23853" y="2058777"/>
                </a:cubicBezTo>
                <a:lnTo>
                  <a:pt x="127465" y="1998683"/>
                </a:lnTo>
                <a:lnTo>
                  <a:pt x="132641" y="1896188"/>
                </a:lnTo>
                <a:cubicBezTo>
                  <a:pt x="227074" y="966322"/>
                  <a:pt x="966320" y="227078"/>
                  <a:pt x="1896188" y="132645"/>
                </a:cubicBezTo>
                <a:lnTo>
                  <a:pt x="1999731" y="127416"/>
                </a:lnTo>
                <a:lnTo>
                  <a:pt x="2059797" y="23854"/>
                </a:lnTo>
                <a:cubicBezTo>
                  <a:pt x="2059797" y="23854"/>
                  <a:pt x="2081685" y="-6336"/>
                  <a:pt x="2109044" y="121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sz="4800" b="0" i="0" u="none" strike="noStrike" kern="1200" cap="none" spc="0" normalizeH="0" baseline="0" noProof="0">
              <a:ln w="6350">
                <a:noFill/>
              </a:ln>
              <a:solidFill>
                <a:srgbClr val="FFFFFF"/>
              </a:solidFill>
              <a:effectLst>
                <a:glow rad="63500">
                  <a:srgbClr val="FFFFFF">
                    <a:alpha val="5000"/>
                  </a:srgbClr>
                </a:glow>
                <a:outerShdw blurRad="279400" dist="203200" dir="8160000" algn="t" rotWithShape="0">
                  <a:prstClr val="black">
                    <a:alpha val="20000"/>
                  </a:prstClr>
                </a:outerShdw>
              </a:effectLst>
              <a:uLnTx/>
              <a:uFillTx/>
              <a:latin typeface="汉仪粗圆简"/>
              <a:ea typeface="汉仪粗圆简"/>
              <a:cs typeface="汉仪粗圆简" panose="02010600000101010101" charset="-122"/>
              <a:sym typeface="+mn-lt"/>
            </a:endParaRPr>
          </a:p>
        </p:txBody>
      </p:sp>
      <p:pic>
        <p:nvPicPr>
          <p:cNvPr id="2097165" name="图片 5" descr="A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209675" y="1985645"/>
            <a:ext cx="3362960" cy="3829050"/>
          </a:xfrm>
          <a:prstGeom prst="rect">
            <a:avLst/>
          </a:prstGeom>
        </p:spPr>
      </p:pic>
      <p:sp>
        <p:nvSpPr>
          <p:cNvPr id="1048692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grpSp>
        <p:nvGrpSpPr>
          <p:cNvPr id="39" name="组合 2"/>
          <p:cNvGrpSpPr/>
          <p:nvPr userDrawn="1">
            <p:custDataLst>
              <p:tags r:id="rId1"/>
            </p:custDataLst>
          </p:nvPr>
        </p:nvGrpSpPr>
        <p:grpSpPr>
          <a:xfrm>
            <a:off x="0" y="0"/>
            <a:ext cx="12192000" cy="6867525"/>
            <a:chOff x="0" y="-9525"/>
            <a:chExt cx="12192000" cy="6867525"/>
          </a:xfrm>
        </p:grpSpPr>
        <p:sp>
          <p:nvSpPr>
            <p:cNvPr id="1048698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0" y="-9525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n>
                  <a:noFill/>
                </a:ln>
                <a:solidFill>
                  <a:srgbClr val="4799FF"/>
                </a:solidFill>
                <a:cs typeface="汉仪粗圆简" panose="02010600000101010101" charset="-122"/>
              </a:endParaRPr>
            </a:p>
          </p:txBody>
        </p:sp>
        <p:pic>
          <p:nvPicPr>
            <p:cNvPr id="2097167" name="图片 11" descr="花瓣元素白格子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alphaModFix amt="5000"/>
            </a:blip>
            <a:stretch>
              <a:fillRect/>
            </a:stretch>
          </p:blipFill>
          <p:spPr>
            <a:xfrm rot="5400000">
              <a:off x="2662238" y="-2671445"/>
              <a:ext cx="6867525" cy="12191365"/>
            </a:xfrm>
            <a:custGeom>
              <a:cxnLst>
                <a:cxn ang="3">
                  <a:pos x="hc" y="t"/>
                </a:cxn>
                <a:cxn ang="cd2">
                  <a:pos x="l" y="vc"/>
                </a:cxn>
                <a:cxn ang="cd4">
                  <a:pos x="hc" y="b"/>
                </a:cxn>
                <a:cxn ang="0">
                  <a:pos x="r" y="vc"/>
                </a:cxn>
              </a:cxnLst>
              <a:rect l="l" t="t" r="r" b="b"/>
              <a:pathLst>
                <a:path w="3620" h="6426">
                  <a:moveTo>
                    <a:pt x="0" y="0"/>
                  </a:moveTo>
                  <a:lnTo>
                    <a:pt x="3620" y="0"/>
                  </a:lnTo>
                  <a:lnTo>
                    <a:pt x="3620" y="6426"/>
                  </a:lnTo>
                  <a:lnTo>
                    <a:pt x="0" y="6426"/>
                  </a:lnTo>
                  <a:lnTo>
                    <a:pt x="0" y="0"/>
                  </a:lnTo>
                  <a:close/>
                </a:path>
              </a:pathLst>
            </a:custGeom>
            <a:noFill/>
          </p:spPr>
        </p:pic>
      </p:grpSp>
      <p:sp>
        <p:nvSpPr>
          <p:cNvPr id="1048700" name="圆角矩形 32"/>
          <p:cNvSpPr/>
          <p:nvPr>
            <p:custDataLst>
              <p:tags r:id="rId5"/>
            </p:custDataLst>
          </p:nvPr>
        </p:nvSpPr>
        <p:spPr>
          <a:xfrm>
            <a:off x="5719445" y="3941445"/>
            <a:ext cx="5658485" cy="15240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rgbClr val="FE7962"/>
              </a:solidFill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2" name="任意多边形: 形状 12"/>
          <p:cNvSpPr/>
          <p:nvPr>
            <p:custDataLst>
              <p:tags r:id="rId6"/>
            </p:custDataLst>
          </p:nvPr>
        </p:nvSpPr>
        <p:spPr>
          <a:xfrm>
            <a:off x="0" y="-9525"/>
            <a:ext cx="3809240" cy="3592195"/>
          </a:xfrm>
          <a:custGeom>
            <a:gdLst>
              <a:gd name="connsiteX0" fmla="*/ 2613398 w 3809240"/>
              <a:gd name="connsiteY0" fmla="*/ 0 h 3592195"/>
              <a:gd name="connsiteX1" fmla="*/ 3689993 w 3809240"/>
              <a:gd name="connsiteY1" fmla="*/ 0 h 3592195"/>
              <a:gd name="connsiteX2" fmla="*/ 3754327 w 3809240"/>
              <a:gd name="connsiteY2" fmla="*/ 256953 h 3592195"/>
              <a:gd name="connsiteX3" fmla="*/ 3809240 w 3809240"/>
              <a:gd name="connsiteY3" fmla="*/ 816378 h 3592195"/>
              <a:gd name="connsiteX4" fmla="*/ 1106335 w 3809240"/>
              <a:gd name="connsiteY4" fmla="*/ 3592195 h 3592195"/>
              <a:gd name="connsiteX5" fmla="*/ 54242 w 3809240"/>
              <a:gd name="connsiteY5" fmla="*/ 3374058 h 3592195"/>
              <a:gd name="connsiteX6" fmla="*/ 0 w 3809240"/>
              <a:gd name="connsiteY6" fmla="*/ 3347223 h 3592195"/>
              <a:gd name="connsiteX7" fmla="*/ 0 w 3809240"/>
              <a:gd name="connsiteY7" fmla="*/ 2146292 h 3592195"/>
              <a:gd name="connsiteX8" fmla="*/ 22206 w 3809240"/>
              <a:gd name="connsiteY8" fmla="*/ 2167018 h 3592195"/>
              <a:gd name="connsiteX9" fmla="*/ 1106335 w 3809240"/>
              <a:gd name="connsiteY9" fmla="*/ 2566709 h 3592195"/>
              <a:gd name="connsiteX10" fmla="*/ 2810692 w 3809240"/>
              <a:gd name="connsiteY10" fmla="*/ 816377 h 3592195"/>
              <a:gd name="connsiteX11" fmla="*/ 2676755 w 3809240"/>
              <a:gd name="connsiteY11" fmla="*/ 135069 h 35921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809240" h="3592195">
                <a:moveTo>
                  <a:pt x="2613398" y="0"/>
                </a:moveTo>
                <a:lnTo>
                  <a:pt x="3689993" y="0"/>
                </a:lnTo>
                <a:lnTo>
                  <a:pt x="3754327" y="256953"/>
                </a:lnTo>
                <a:cubicBezTo>
                  <a:pt x="3790332" y="437652"/>
                  <a:pt x="3809240" y="624747"/>
                  <a:pt x="3809240" y="816378"/>
                </a:cubicBezTo>
                <a:cubicBezTo>
                  <a:pt x="3809240" y="2349420"/>
                  <a:pt x="2599108" y="3592195"/>
                  <a:pt x="1106335" y="3592195"/>
                </a:cubicBezTo>
                <a:cubicBezTo>
                  <a:pt x="733142" y="3592195"/>
                  <a:pt x="377613" y="3514522"/>
                  <a:pt x="54242" y="3374058"/>
                </a:cubicBezTo>
                <a:lnTo>
                  <a:pt x="0" y="3347223"/>
                </a:lnTo>
                <a:lnTo>
                  <a:pt x="0" y="2146292"/>
                </a:lnTo>
                <a:lnTo>
                  <a:pt x="22206" y="2167018"/>
                </a:lnTo>
                <a:cubicBezTo>
                  <a:pt x="316819" y="2416713"/>
                  <a:pt x="694521" y="2566709"/>
                  <a:pt x="1106335" y="2566709"/>
                </a:cubicBezTo>
                <a:cubicBezTo>
                  <a:pt x="2047625" y="2566709"/>
                  <a:pt x="2810692" y="1783058"/>
                  <a:pt x="2810692" y="816377"/>
                </a:cubicBezTo>
                <a:cubicBezTo>
                  <a:pt x="2810692" y="574706"/>
                  <a:pt x="2763000" y="344475"/>
                  <a:pt x="2676755" y="135069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04" name="椭圆 20"/>
          <p:cNvSpPr/>
          <p:nvPr>
            <p:custDataLst>
              <p:tags r:id="rId7"/>
            </p:custDataLst>
          </p:nvPr>
        </p:nvSpPr>
        <p:spPr>
          <a:xfrm>
            <a:off x="1055370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6" name="椭圆 21"/>
          <p:cNvSpPr/>
          <p:nvPr>
            <p:custDataLst>
              <p:tags r:id="rId8"/>
            </p:custDataLst>
          </p:nvPr>
        </p:nvSpPr>
        <p:spPr>
          <a:xfrm>
            <a:off x="1080262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9"/>
            </p:custDataLst>
          </p:nvPr>
        </p:nvSpPr>
        <p:spPr>
          <a:xfrm>
            <a:off x="11051540" y="4890135"/>
            <a:ext cx="140970" cy="14097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pic>
        <p:nvPicPr>
          <p:cNvPr id="2097169" name="图片 33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lum contrast="12000"/>
          </a:blip>
          <a:stretch>
            <a:fillRect/>
          </a:stretch>
        </p:blipFill>
        <p:spPr>
          <a:xfrm>
            <a:off x="968375" y="4810760"/>
            <a:ext cx="1236345" cy="673100"/>
          </a:xfrm>
          <a:prstGeom prst="rect">
            <a:avLst/>
          </a:prstGeom>
        </p:spPr>
      </p:pic>
      <p:pic>
        <p:nvPicPr>
          <p:cNvPr id="2097171" name="图片 15" descr="05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310640" y="945515"/>
            <a:ext cx="4047490" cy="5276215"/>
          </a:xfrm>
          <a:prstGeom prst="rect">
            <a:avLst/>
          </a:prstGeom>
        </p:spPr>
      </p:pic>
      <p:sp>
        <p:nvSpPr>
          <p:cNvPr id="1048710" name="节编号"/>
          <p:cNvSpPr txBox="1">
            <a:spLocks noGrp="1"/>
          </p:cNvSpPr>
          <p:nvPr>
            <p:ph type="body" idx="2" hasCustomPrompt="1"/>
            <p:custDataLst>
              <p:tags r:id="rId14"/>
            </p:custDataLst>
          </p:nvPr>
        </p:nvSpPr>
        <p:spPr>
          <a:xfrm>
            <a:off x="5358130" y="2305366"/>
            <a:ext cx="6038478" cy="768351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400" b="0" i="0" u="none" strike="noStrike" kern="1200" cap="none" spc="300" normalizeH="0" baseline="0" noProof="1">
                <a:ln>
                  <a:solidFill>
                    <a:schemeClr val="bg1"/>
                  </a:solidFill>
                </a:ln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12" name="标题"/>
          <p:cNvSpPr txBox="1">
            <a:spLocks noGrp="1"/>
          </p:cNvSpPr>
          <p:nvPr>
            <p:ph type="title" idx="1" hasCustomPrompt="1"/>
            <p:custDataLst>
              <p:tags r:id="rId15"/>
            </p:custDataLst>
          </p:nvPr>
        </p:nvSpPr>
        <p:spPr>
          <a:xfrm>
            <a:off x="5358130" y="3256280"/>
            <a:ext cx="6038478" cy="768350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任意多边形: 形状 7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73" name="图片 12" descr="05" hidden="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20000"/>
          </a:blip>
          <a:stretch>
            <a:fillRect/>
          </a:stretch>
        </p:blipFill>
        <p:spPr>
          <a:xfrm flipH="1">
            <a:off x="8723086" y="2423904"/>
            <a:ext cx="3279859" cy="4275548"/>
          </a:xfrm>
          <a:prstGeom prst="rect">
            <a:avLst/>
          </a:prstGeom>
        </p:spPr>
      </p:pic>
      <p:pic>
        <p:nvPicPr>
          <p:cNvPr id="2097175" name="图片 11" hidden="1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lum contrast="12000"/>
          </a:blip>
          <a:stretch>
            <a:fillRect/>
          </a:stretch>
        </p:blipFill>
        <p:spPr>
          <a:xfrm flipH="1">
            <a:off x="0" y="0"/>
            <a:ext cx="796290" cy="950595"/>
          </a:xfrm>
          <a:prstGeom prst="rect">
            <a:avLst/>
          </a:prstGeom>
        </p:spPr>
      </p:pic>
      <p:sp>
        <p:nvSpPr>
          <p:cNvPr id="1048722" name="圆角矩形 24"/>
          <p:cNvSpPr/>
          <p:nvPr>
            <p:custDataLst>
              <p:tags r:id="rId6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pic>
        <p:nvPicPr>
          <p:cNvPr id="2097177" name="图片 9" descr="VCG41N1446807744" hidden="1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alphaModFix amt="13000"/>
            <a:lum contrast="18000"/>
          </a:blip>
          <a:stretch>
            <a:fillRect/>
          </a:stretch>
        </p:blipFill>
        <p:spPr>
          <a:xfrm flipH="1">
            <a:off x="8268970" y="78994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4" name="正文"/>
          <p:cNvSpPr txBox="1">
            <a:spLocks noGrp="1"/>
          </p:cNvSpPr>
          <p:nvPr>
            <p:ph idx="3"/>
            <p:custDataLst>
              <p:tags r:id="rId9"/>
            </p:custDataLst>
          </p:nvPr>
        </p:nvSpPr>
        <p:spPr>
          <a:xfrm>
            <a:off x="654755" y="156279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2"/>
            <p:custDataLst>
              <p:tags r:id="rId10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6" descr="VCG41N1446807744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7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: 形状 8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1" name="图片 11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36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3" name="图片 15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5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6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7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正文"/>
          <p:cNvSpPr txBox="1">
            <a:spLocks noGrp="1"/>
          </p:cNvSpPr>
          <p:nvPr>
            <p:ph idx="2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5" name="图片 6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7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7" name="图片 7" descr="VCG41N14468077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82" name="任意多边形: 形状 1"/>
          <p:cNvSpPr/>
          <p:nvPr>
            <p:custDataLst>
              <p:tags r:id="rId3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sp>
        <p:nvSpPr>
          <p:cNvPr id="104878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89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79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任意多边形: 形状 1"/>
          <p:cNvSpPr/>
          <p:nvPr>
            <p:custDataLst>
              <p:tags r:id="rId1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91" name="图片 7" descr="VCG41N1446807744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802" name="圆角矩形 24"/>
          <p:cNvSpPr/>
          <p:nvPr>
            <p:custDataLst>
              <p:tags r:id="rId4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cs typeface="汉仪粗圆简" panose="02010600000101010101" charset="-122"/>
            </a:endParaRPr>
          </a:p>
        </p:txBody>
      </p:sp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副标题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粗圆简" panose="0201060000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n>
                <a:noFill/>
              </a:ln>
              <a:solidFill>
                <a:srgbClr val="4799FF"/>
              </a:solidFill>
              <a:cs typeface="汉仪粗圆简" panose="02010600000101010101" charset="-122"/>
            </a:endParaRPr>
          </a:p>
        </p:txBody>
      </p:sp>
      <p:pic>
        <p:nvPicPr>
          <p:cNvPr id="2097193" name="图片 11" descr="花瓣元素白格子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>
            <a:alphaModFix amt="5000"/>
          </a:blip>
          <a:stretch>
            <a:fillRect/>
          </a:stretch>
        </p:blipFill>
        <p:spPr>
          <a:xfrm rot="5400000">
            <a:off x="2662555" y="-2661920"/>
            <a:ext cx="6867525" cy="12191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620" h="6426">
                <a:moveTo>
                  <a:pt x="0" y="0"/>
                </a:moveTo>
                <a:lnTo>
                  <a:pt x="3620" y="0"/>
                </a:lnTo>
                <a:lnTo>
                  <a:pt x="3620" y="6426"/>
                </a:lnTo>
                <a:lnTo>
                  <a:pt x="0" y="6426"/>
                </a:lnTo>
                <a:lnTo>
                  <a:pt x="0" y="0"/>
                </a:lnTo>
                <a:close/>
              </a:path>
            </a:pathLst>
          </a:custGeom>
          <a:noFill/>
        </p:spPr>
      </p:pic>
      <p:sp>
        <p:nvSpPr>
          <p:cNvPr id="1048816" name="任意多边形: 形状 10"/>
          <p:cNvSpPr/>
          <p:nvPr>
            <p:custDataLst>
              <p:tags r:id="rId4"/>
            </p:custDataLst>
          </p:nvPr>
        </p:nvSpPr>
        <p:spPr>
          <a:xfrm>
            <a:off x="0" y="2064478"/>
            <a:ext cx="4848860" cy="4793522"/>
          </a:xfrm>
          <a:custGeom>
            <a:gdLst>
              <a:gd name="connsiteX0" fmla="*/ 1507547 w 4848860"/>
              <a:gd name="connsiteY0" fmla="*/ 0 h 4793522"/>
              <a:gd name="connsiteX1" fmla="*/ 4848860 w 4848860"/>
              <a:gd name="connsiteY1" fmla="*/ 3431447 h 4793522"/>
              <a:gd name="connsiteX2" fmla="*/ 4586283 w 4848860"/>
              <a:gd name="connsiteY2" fmla="*/ 4767121 h 4793522"/>
              <a:gd name="connsiteX3" fmla="*/ 4573899 w 4848860"/>
              <a:gd name="connsiteY3" fmla="*/ 4793522 h 4793522"/>
              <a:gd name="connsiteX4" fmla="*/ 3143734 w 4848860"/>
              <a:gd name="connsiteY4" fmla="*/ 4793522 h 4793522"/>
              <a:gd name="connsiteX5" fmla="*/ 3254633 w 4848860"/>
              <a:gd name="connsiteY5" fmla="*/ 4641218 h 4793522"/>
              <a:gd name="connsiteX6" fmla="*/ 3614461 w 4848860"/>
              <a:gd name="connsiteY6" fmla="*/ 3431446 h 4793522"/>
              <a:gd name="connsiteX7" fmla="*/ 1507547 w 4848860"/>
              <a:gd name="connsiteY7" fmla="*/ 1267697 h 4793522"/>
              <a:gd name="connsiteX8" fmla="*/ 17733 w 4848860"/>
              <a:gd name="connsiteY8" fmla="*/ 1901444 h 4793522"/>
              <a:gd name="connsiteX9" fmla="*/ 0 w 4848860"/>
              <a:gd name="connsiteY9" fmla="*/ 1921482 h 4793522"/>
              <a:gd name="connsiteX10" fmla="*/ 0 w 4848860"/>
              <a:gd name="connsiteY10" fmla="*/ 372046 h 4793522"/>
              <a:gd name="connsiteX11" fmla="*/ 206957 w 4848860"/>
              <a:gd name="connsiteY11" fmla="*/ 269660 h 4793522"/>
              <a:gd name="connsiteX12" fmla="*/ 1507547 w 4848860"/>
              <a:gd name="connsiteY12" fmla="*/ 0 h 47935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4848860" h="4793522">
                <a:moveTo>
                  <a:pt x="1507547" y="0"/>
                </a:moveTo>
                <a:cubicBezTo>
                  <a:pt x="3352904" y="0"/>
                  <a:pt x="4848860" y="1536311"/>
                  <a:pt x="4848860" y="3431447"/>
                </a:cubicBezTo>
                <a:cubicBezTo>
                  <a:pt x="4848860" y="3905231"/>
                  <a:pt x="4755363" y="4356588"/>
                  <a:pt x="4586283" y="4767121"/>
                </a:cubicBezTo>
                <a:lnTo>
                  <a:pt x="4573899" y="4793522"/>
                </a:lnTo>
                <a:lnTo>
                  <a:pt x="3143734" y="4793522"/>
                </a:lnTo>
                <a:lnTo>
                  <a:pt x="3254633" y="4641218"/>
                </a:lnTo>
                <a:cubicBezTo>
                  <a:pt x="3481810" y="4295882"/>
                  <a:pt x="3614461" y="3879573"/>
                  <a:pt x="3614461" y="3431446"/>
                </a:cubicBezTo>
                <a:cubicBezTo>
                  <a:pt x="3614461" y="2236440"/>
                  <a:pt x="2671163" y="1267697"/>
                  <a:pt x="1507547" y="1267697"/>
                </a:cubicBezTo>
                <a:cubicBezTo>
                  <a:pt x="925739" y="1267697"/>
                  <a:pt x="399010" y="1509883"/>
                  <a:pt x="17733" y="1901444"/>
                </a:cubicBezTo>
                <a:lnTo>
                  <a:pt x="0" y="1921482"/>
                </a:lnTo>
                <a:lnTo>
                  <a:pt x="0" y="372046"/>
                </a:lnTo>
                <a:lnTo>
                  <a:pt x="206957" y="269660"/>
                </a:lnTo>
                <a:cubicBezTo>
                  <a:pt x="606706" y="96020"/>
                  <a:pt x="1046208" y="0"/>
                  <a:pt x="1507547" y="0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粗圆简" panose="02010600000101010101" charset="-122"/>
            </a:endParaRPr>
          </a:p>
        </p:txBody>
      </p:sp>
      <p:pic>
        <p:nvPicPr>
          <p:cNvPr id="2097195" name="图片 28" descr="xiezuo20230505-10570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895350" y="1156970"/>
            <a:ext cx="4286885" cy="4338955"/>
          </a:xfrm>
          <a:prstGeom prst="rect">
            <a:avLst/>
          </a:prstGeom>
        </p:spPr>
      </p:pic>
      <p:pic>
        <p:nvPicPr>
          <p:cNvPr id="2097197" name="图片 33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>
            <a:lum contrast="6000"/>
          </a:blip>
          <a:stretch>
            <a:fillRect/>
          </a:stretch>
        </p:blipFill>
        <p:spPr>
          <a:xfrm flipH="1">
            <a:off x="3971290" y="4939030"/>
            <a:ext cx="1906905" cy="1037590"/>
          </a:xfrm>
          <a:prstGeom prst="rect">
            <a:avLst/>
          </a:prstGeom>
        </p:spPr>
      </p:pic>
      <p:sp>
        <p:nvSpPr>
          <p:cNvPr id="1048818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5552440" y="1620520"/>
            <a:ext cx="5935345" cy="2289175"/>
          </a:xfrm>
          <a:prstGeom prst="rect">
            <a:avLst/>
          </a:prstGeom>
          <a:noFill/>
        </p:spPr>
        <p:txBody>
          <a:bodyPr wrap="square" lIns="7200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72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</a:defRPr>
            </a:lvl1pPr>
          </a:lstStyle>
          <a:p>
            <a:pPr lvl="0" algn="r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0" name="署名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9223375" y="4155440"/>
            <a:ext cx="2264410" cy="61087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</p:spPr>
        <p:txBody>
          <a:bodyPr wrap="square" lIns="0" tIns="0" rIns="0" bIns="0" rtlCol="0" anchor="ctr" anchorCtr="1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汉仪粗圆简" panose="02010600000101010101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3.xml" /><Relationship Id="rId13" Type="http://schemas.openxmlformats.org/officeDocument/2006/relationships/image" Target="../media/image9.png" /><Relationship Id="rId14" Type="http://schemas.openxmlformats.org/officeDocument/2006/relationships/tags" Target="../tags/tag104.xml" /><Relationship Id="rId15" Type="http://schemas.openxmlformats.org/officeDocument/2006/relationships/tags" Target="../tags/tag105.xml" /><Relationship Id="rId16" Type="http://schemas.openxmlformats.org/officeDocument/2006/relationships/tags" Target="../tags/tag106.xml" /><Relationship Id="rId17" Type="http://schemas.openxmlformats.org/officeDocument/2006/relationships/tags" Target="../tags/tag107.xml" /><Relationship Id="rId18" Type="http://schemas.openxmlformats.org/officeDocument/2006/relationships/tags" Target="../tags/tag108.xml" /><Relationship Id="rId19" Type="http://schemas.openxmlformats.org/officeDocument/2006/relationships/tags" Target="../tags/tag1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0.xml" /><Relationship Id="rId21" Type="http://schemas.openxmlformats.org/officeDocument/2006/relationships/tags" Target="../tags/tag111.xml" /><Relationship Id="rId22" Type="http://schemas.openxmlformats.org/officeDocument/2006/relationships/tags" Target="../tags/tag1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: 形状 1"/>
          <p:cNvSpPr/>
          <p:nvPr>
            <p:custDataLst>
              <p:tags r:id="rId12"/>
            </p:custDataLst>
          </p:nvPr>
        </p:nvSpPr>
        <p:spPr>
          <a:xfrm flipH="1">
            <a:off x="5080" y="5376270"/>
            <a:ext cx="1449070" cy="1509035"/>
          </a:xfrm>
          <a:custGeom>
            <a:gdLst>
              <a:gd name="connsiteX0" fmla="*/ 4812664 w 4812664"/>
              <a:gd name="connsiteY0" fmla="*/ 4774197 h 4824233"/>
              <a:gd name="connsiteX1" fmla="*/ 4812664 w 4812664"/>
              <a:gd name="connsiteY1" fmla="*/ 4824233 h 4824233"/>
              <a:gd name="connsiteX2" fmla="*/ 4768382 w 4812664"/>
              <a:gd name="connsiteY2" fmla="*/ 4824233 h 4824233"/>
              <a:gd name="connsiteX3" fmla="*/ 3274582 w 4812664"/>
              <a:gd name="connsiteY3" fmla="*/ 0 h 4824233"/>
              <a:gd name="connsiteX4" fmla="*/ 4549197 w 4812664"/>
              <a:gd name="connsiteY4" fmla="*/ 264275 h 4824233"/>
              <a:gd name="connsiteX5" fmla="*/ 4812664 w 4812664"/>
              <a:gd name="connsiteY5" fmla="*/ 394617 h 4824233"/>
              <a:gd name="connsiteX6" fmla="*/ 4812664 w 4812664"/>
              <a:gd name="connsiteY6" fmla="*/ 1951632 h 4824233"/>
              <a:gd name="connsiteX7" fmla="*/ 4734641 w 4812664"/>
              <a:gd name="connsiteY7" fmla="*/ 1863470 h 4824233"/>
              <a:gd name="connsiteX8" fmla="*/ 3274582 w 4812664"/>
              <a:gd name="connsiteY8" fmla="*/ 1242379 h 4824233"/>
              <a:gd name="connsiteX9" fmla="*/ 1209746 w 4812664"/>
              <a:gd name="connsiteY9" fmla="*/ 3362914 h 4824233"/>
              <a:gd name="connsiteX10" fmla="*/ 1681254 w 4812664"/>
              <a:gd name="connsiteY10" fmla="*/ 4711771 h 4824233"/>
              <a:gd name="connsiteX11" fmla="*/ 1780782 w 4812664"/>
              <a:gd name="connsiteY11" fmla="*/ 4824233 h 4824233"/>
              <a:gd name="connsiteX12" fmla="*/ 328782 w 4812664"/>
              <a:gd name="connsiteY12" fmla="*/ 4824233 h 4824233"/>
              <a:gd name="connsiteX13" fmla="*/ 257333 w 4812664"/>
              <a:gd name="connsiteY13" fmla="*/ 4671914 h 4824233"/>
              <a:gd name="connsiteX14" fmla="*/ 0 w 4812664"/>
              <a:gd name="connsiteY14" fmla="*/ 3362915 h 4824233"/>
              <a:gd name="connsiteX15" fmla="*/ 3274582 w 4812664"/>
              <a:gd name="connsiteY15" fmla="*/ 0 h 48242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82" h="2376">
                <a:moveTo>
                  <a:pt x="2282" y="0"/>
                </a:moveTo>
                <a:lnTo>
                  <a:pt x="2282" y="848"/>
                </a:lnTo>
                <a:lnTo>
                  <a:pt x="2257" y="849"/>
                </a:lnTo>
                <a:cubicBezTo>
                  <a:pt x="1480" y="888"/>
                  <a:pt x="862" y="1520"/>
                  <a:pt x="862" y="2294"/>
                </a:cubicBezTo>
                <a:cubicBezTo>
                  <a:pt x="862" y="2315"/>
                  <a:pt x="862" y="2337"/>
                  <a:pt x="863" y="2359"/>
                </a:cubicBezTo>
                <a:lnTo>
                  <a:pt x="864" y="2376"/>
                </a:lnTo>
                <a:lnTo>
                  <a:pt x="2" y="2376"/>
                </a:lnTo>
                <a:lnTo>
                  <a:pt x="1" y="2353"/>
                </a:lnTo>
                <a:cubicBezTo>
                  <a:pt x="0" y="2333"/>
                  <a:pt x="0" y="2313"/>
                  <a:pt x="0" y="2294"/>
                </a:cubicBezTo>
                <a:cubicBezTo>
                  <a:pt x="0" y="1046"/>
                  <a:pt x="1012" y="32"/>
                  <a:pt x="2272" y="0"/>
                </a:cubicBezTo>
                <a:lnTo>
                  <a:pt x="2282" y="0"/>
                </a:lnTo>
                <a:close/>
              </a:path>
            </a:pathLst>
          </a:custGeom>
          <a:solidFill>
            <a:schemeClr val="tx2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pic>
        <p:nvPicPr>
          <p:cNvPr id="2097153" name="图片 6" descr="VCG41N1446807744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alphaModFix amt="10000"/>
            <a:lum contrast="18000"/>
          </a:blip>
          <a:stretch>
            <a:fillRect/>
          </a:stretch>
        </p:blipFill>
        <p:spPr>
          <a:xfrm flipH="1">
            <a:off x="8270240" y="805180"/>
            <a:ext cx="3923030" cy="6068060"/>
          </a:xfrm>
          <a:prstGeom prst="snipRoundRect">
            <a:avLst>
              <a:gd name="adj1" fmla="val 16667"/>
              <a:gd name="adj2" fmla="val 45931"/>
            </a:avLst>
          </a:prstGeom>
        </p:spPr>
      </p:pic>
      <p:sp>
        <p:nvSpPr>
          <p:cNvPr id="1048656" name="圆角矩形 24"/>
          <p:cNvSpPr/>
          <p:nvPr>
            <p:custDataLst>
              <p:tags r:id="rId15"/>
            </p:custDataLst>
          </p:nvPr>
        </p:nvSpPr>
        <p:spPr>
          <a:xfrm>
            <a:off x="654415" y="1037408"/>
            <a:ext cx="4076335" cy="160020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000">
              <a:latin typeface="汉仪粗圆简"/>
              <a:ea typeface="汉仪粗圆简"/>
              <a:cs typeface="汉仪粗圆简" panose="02010600000101010101" charset="-122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2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粗圆简"/>
                <a:ea typeface="汉仪粗圆简"/>
                <a:cs typeface="汉仪粗圆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21"/>
            <p:custDataLst>
              <p:tags r:id="rId19"/>
            </p:custDataLst>
          </p:nvPr>
        </p:nvSpPr>
        <p:spPr>
          <a:xfrm>
            <a:off x="654415" y="1461796"/>
            <a:ext cx="10699385" cy="471516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>
              <a:spcBef>
                <a:spcPts val="1200"/>
              </a:spcBef>
              <a:spcAft>
                <a:spcPct val="0"/>
              </a:spcAft>
              <a:buClr>
                <a:schemeClr val="accent6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654415" y="365126"/>
            <a:ext cx="10699385" cy="95982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2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201" r:id="rId2"/>
    <p:sldLayoutId id="2147484202" r:id="rId3"/>
    <p:sldLayoutId id="2147484203" r:id="rId4"/>
    <p:sldLayoutId id="2147484204" r:id="rId5"/>
    <p:sldLayoutId id="2147484205" r:id="rId6"/>
    <p:sldLayoutId id="2147484206" r:id="rId7"/>
    <p:sldLayoutId id="2147484207" r:id="rId8"/>
    <p:sldLayoutId id="2147484208" r:id="rId9"/>
    <p:sldLayoutId id="2147484209" r:id="rId10"/>
    <p:sldLayoutId id="2147484210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j-ea"/>
          <a:ea typeface="+mj-ea"/>
          <a:cs typeface="汉仪粗圆简" panose="02010600000101010101" charset="-122"/>
          <a:sym typeface="汉仪粗圆简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汉仪粗圆简" panose="02010600000101010101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汉仪粗圆简" panose="0201060000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15" Type="http://schemas.openxmlformats.org/officeDocument/2006/relationships/tags" Target="../tags/tag162.xml" /><Relationship Id="rId16" Type="http://schemas.openxmlformats.org/officeDocument/2006/relationships/tags" Target="../tags/tag163.xml" /><Relationship Id="rId17" Type="http://schemas.openxmlformats.org/officeDocument/2006/relationships/tags" Target="../tags/tag164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11406606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3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2" name="标题 4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断电作业与操作规范培训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59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5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6" name="序号"/>
          <p:cNvSpPr txBox="1"/>
          <p:nvPr>
            <p:custDataLst>
              <p:tags r:id="rId3"/>
            </p:custDataLst>
          </p:nvPr>
        </p:nvSpPr>
        <p:spPr>
          <a:xfrm>
            <a:off x="5111115" y="177609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One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48" name="标题"/>
          <p:cNvSpPr txBox="1"/>
          <p:nvPr>
            <p:custDataLst>
              <p:tags r:id="rId4"/>
            </p:custDataLst>
          </p:nvPr>
        </p:nvSpPr>
        <p:spPr>
          <a:xfrm>
            <a:off x="5111115" y="219456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添加目录标题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0" name="序号"/>
          <p:cNvSpPr txBox="1"/>
          <p:nvPr>
            <p:custDataLst>
              <p:tags r:id="rId5"/>
            </p:custDataLst>
          </p:nvPr>
        </p:nvSpPr>
        <p:spPr>
          <a:xfrm>
            <a:off x="8554085" y="177609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Two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52" name="标题"/>
          <p:cNvSpPr txBox="1"/>
          <p:nvPr>
            <p:custDataLst>
              <p:tags r:id="rId6"/>
            </p:custDataLst>
          </p:nvPr>
        </p:nvSpPr>
        <p:spPr>
          <a:xfrm>
            <a:off x="8554085" y="219456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断电作业的重要性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4" name="序号"/>
          <p:cNvSpPr txBox="1"/>
          <p:nvPr>
            <p:custDataLst>
              <p:tags r:id="rId7"/>
            </p:custDataLst>
          </p:nvPr>
        </p:nvSpPr>
        <p:spPr>
          <a:xfrm>
            <a:off x="5111115" y="322516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Three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8"/>
            </p:custDataLst>
          </p:nvPr>
        </p:nvSpPr>
        <p:spPr>
          <a:xfrm>
            <a:off x="5111115" y="364363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断电操作规范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58" name="序号"/>
          <p:cNvSpPr txBox="1"/>
          <p:nvPr>
            <p:custDataLst>
              <p:tags r:id="rId9"/>
            </p:custDataLst>
          </p:nvPr>
        </p:nvSpPr>
        <p:spPr>
          <a:xfrm>
            <a:off x="8554085" y="322516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Four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0" name="标题"/>
          <p:cNvSpPr txBox="1"/>
          <p:nvPr>
            <p:custDataLst>
              <p:tags r:id="rId10"/>
            </p:custDataLst>
          </p:nvPr>
        </p:nvSpPr>
        <p:spPr>
          <a:xfrm>
            <a:off x="8554085" y="364363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安全注意事项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62" name="序号"/>
          <p:cNvSpPr txBox="1"/>
          <p:nvPr>
            <p:custDataLst>
              <p:tags r:id="rId11"/>
            </p:custDataLst>
          </p:nvPr>
        </p:nvSpPr>
        <p:spPr>
          <a:xfrm>
            <a:off x="5140325" y="475297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Five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4" name="标题"/>
          <p:cNvSpPr txBox="1"/>
          <p:nvPr>
            <p:custDataLst>
              <p:tags r:id="rId12"/>
            </p:custDataLst>
          </p:nvPr>
        </p:nvSpPr>
        <p:spPr>
          <a:xfrm>
            <a:off x="5140325" y="517144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应急处理措施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  <p:sp>
        <p:nvSpPr>
          <p:cNvPr id="1048866" name="序号"/>
          <p:cNvSpPr txBox="1"/>
          <p:nvPr>
            <p:custDataLst>
              <p:tags r:id="rId13"/>
            </p:custDataLst>
          </p:nvPr>
        </p:nvSpPr>
        <p:spPr>
          <a:xfrm>
            <a:off x="8583295" y="4752975"/>
            <a:ext cx="2805430" cy="4502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>
                <a:solidFill>
                  <a:schemeClr val="accent5"/>
                </a:solidFill>
                <a:latin typeface="+mj-ea"/>
                <a:ea typeface="+mj-ea"/>
                <a:cs typeface="汉仪粗圆简" panose="02010600000101010101" charset="-122"/>
              </a:rPr>
              <a:t>PART Six</a:t>
            </a:r>
            <a:endParaRPr lang="en-US">
              <a:solidFill>
                <a:schemeClr val="accent5"/>
              </a:solidFill>
              <a:latin typeface="+mj-ea"/>
              <a:ea typeface="+mj-ea"/>
              <a:cs typeface="汉仪粗圆简" panose="02010600000101010101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14"/>
            </p:custDataLst>
          </p:nvPr>
        </p:nvSpPr>
        <p:spPr>
          <a:xfrm>
            <a:off x="8583295" y="5171440"/>
            <a:ext cx="3052445" cy="94551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汉仪粗圆简" panose="02010600000101010101" charset="-122"/>
                <a:sym typeface="+mn-ea"/>
              </a:rPr>
              <a:t>培训计划与内容</a:t>
            </a:r>
            <a:endParaRPr lang="zh-CN" altLang="en-US" sz="28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汉仪粗圆简" panose="02010600000101010101" charset="-122"/>
              <a:sym typeface="+mn-ea"/>
            </a:endParaRPr>
          </a:p>
        </p:txBody>
      </p:sp>
    </p:spTree>
    <p:custDataLst>
      <p:tags r:id="rId1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7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断电作业的重要性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保障人员安全</a:t>
            </a:r>
            <a:endParaRPr lang="zh-CN" altLang="en-US"/>
          </a:p>
        </p:txBody>
      </p:sp>
      <p:sp>
        <p:nvSpPr>
          <p:cNvPr id="1049080" name="圆角矩形 26"/>
          <p:cNvSpPr/>
          <p:nvPr>
            <p:custDataLst>
              <p:tags r:id="rId2"/>
            </p:custDataLst>
          </p:nvPr>
        </p:nvSpPr>
        <p:spPr>
          <a:xfrm>
            <a:off x="654755" y="194163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82" name="圆角矩形 28"/>
          <p:cNvSpPr/>
          <p:nvPr>
            <p:custDataLst>
              <p:tags r:id="rId3"/>
            </p:custDataLst>
          </p:nvPr>
        </p:nvSpPr>
        <p:spPr>
          <a:xfrm>
            <a:off x="657296" y="194163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84" name="文本框 31"/>
          <p:cNvSpPr txBox="1"/>
          <p:nvPr>
            <p:custDataLst>
              <p:tags r:id="rId4"/>
            </p:custDataLst>
          </p:nvPr>
        </p:nvSpPr>
        <p:spPr>
          <a:xfrm>
            <a:off x="809734" y="236274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避免触电事故：断电作业可以确保工作人员不会触电，减少事故发生的可能性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圆角矩形 29"/>
          <p:cNvSpPr/>
          <p:nvPr>
            <p:custDataLst>
              <p:tags r:id="rId5"/>
            </p:custDataLst>
          </p:nvPr>
        </p:nvSpPr>
        <p:spPr>
          <a:xfrm>
            <a:off x="3446915" y="194163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88" name="圆角矩形 32"/>
          <p:cNvSpPr/>
          <p:nvPr>
            <p:custDataLst>
              <p:tags r:id="rId6"/>
            </p:custDataLst>
          </p:nvPr>
        </p:nvSpPr>
        <p:spPr>
          <a:xfrm>
            <a:off x="3449456" y="194163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90" name="文本框 34"/>
          <p:cNvSpPr txBox="1"/>
          <p:nvPr>
            <p:custDataLst>
              <p:tags r:id="rId7"/>
            </p:custDataLst>
          </p:nvPr>
        </p:nvSpPr>
        <p:spPr>
          <a:xfrm>
            <a:off x="3604435" y="236274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保障设备安全：断电作业可以避免设备在操作过程中受到损坏，提高设备使用寿命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圆角矩形 3"/>
          <p:cNvSpPr/>
          <p:nvPr>
            <p:custDataLst>
              <p:tags r:id="rId8"/>
            </p:custDataLst>
          </p:nvPr>
        </p:nvSpPr>
        <p:spPr>
          <a:xfrm>
            <a:off x="6239075" y="194163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94" name="圆角矩形 4"/>
          <p:cNvSpPr/>
          <p:nvPr>
            <p:custDataLst>
              <p:tags r:id="rId9"/>
            </p:custDataLst>
          </p:nvPr>
        </p:nvSpPr>
        <p:spPr>
          <a:xfrm>
            <a:off x="6241616" y="194163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96" name="文本框 5"/>
          <p:cNvSpPr txBox="1"/>
          <p:nvPr>
            <p:custDataLst>
              <p:tags r:id="rId10"/>
            </p:custDataLst>
          </p:nvPr>
        </p:nvSpPr>
        <p:spPr>
          <a:xfrm>
            <a:off x="6395959" y="236274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提高工作效率：断电作业可以减少操作时间，提高工作效率，降低成本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圆角矩形 8"/>
          <p:cNvSpPr/>
          <p:nvPr>
            <p:custDataLst>
              <p:tags r:id="rId11"/>
            </p:custDataLst>
          </p:nvPr>
        </p:nvSpPr>
        <p:spPr>
          <a:xfrm>
            <a:off x="9031235" y="194163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00" name="圆角矩形 9"/>
          <p:cNvSpPr/>
          <p:nvPr>
            <p:custDataLst>
              <p:tags r:id="rId12"/>
            </p:custDataLst>
          </p:nvPr>
        </p:nvSpPr>
        <p:spPr>
          <a:xfrm>
            <a:off x="9033776" y="194163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02" name="文本框 10"/>
          <p:cNvSpPr txBox="1"/>
          <p:nvPr>
            <p:custDataLst>
              <p:tags r:id="rId13"/>
            </p:custDataLst>
          </p:nvPr>
        </p:nvSpPr>
        <p:spPr>
          <a:xfrm>
            <a:off x="9188119" y="236274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符合安全规范：断电作业符合相关安全规范，确保操作过程的安全性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防止设备损坏</a:t>
            </a:r>
            <a:endParaRPr lang="zh-CN" altLang="en-US"/>
          </a:p>
        </p:txBody>
      </p:sp>
      <p:sp>
        <p:nvSpPr>
          <p:cNvPr id="1049150" name="对角圆角矩形 15"/>
          <p:cNvSpPr/>
          <p:nvPr>
            <p:custDataLst>
              <p:tags r:id="rId2"/>
            </p:custDataLst>
          </p:nvPr>
        </p:nvSpPr>
        <p:spPr>
          <a:xfrm>
            <a:off x="1545934" y="426620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2" name="对角圆角矩形 16"/>
          <p:cNvSpPr/>
          <p:nvPr>
            <p:custDataLst>
              <p:tags r:id="rId3"/>
            </p:custDataLst>
          </p:nvPr>
        </p:nvSpPr>
        <p:spPr>
          <a:xfrm>
            <a:off x="1545934" y="412558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4" name="直角三角形 17"/>
          <p:cNvSpPr/>
          <p:nvPr>
            <p:custDataLst>
              <p:tags r:id="rId4"/>
            </p:custDataLst>
          </p:nvPr>
        </p:nvSpPr>
        <p:spPr>
          <a:xfrm>
            <a:off x="2105195" y="412623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6" name="文本框 27"/>
          <p:cNvSpPr txBox="1"/>
          <p:nvPr>
            <p:custDataLst>
              <p:tags r:id="rId5"/>
            </p:custDataLst>
          </p:nvPr>
        </p:nvSpPr>
        <p:spPr>
          <a:xfrm>
            <a:off x="2141318" y="427717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保护设备免受电压波动：断电作业可以保护设备免受电压波动的影响，电压波动可能会导致设备损坏。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对角圆角矩形 52"/>
          <p:cNvSpPr/>
          <p:nvPr>
            <p:custDataLst>
              <p:tags r:id="rId6"/>
            </p:custDataLst>
          </p:nvPr>
        </p:nvSpPr>
        <p:spPr>
          <a:xfrm>
            <a:off x="1545934" y="170405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0" name="对角圆角矩形 53"/>
          <p:cNvSpPr/>
          <p:nvPr>
            <p:custDataLst>
              <p:tags r:id="rId7"/>
            </p:custDataLst>
          </p:nvPr>
        </p:nvSpPr>
        <p:spPr>
          <a:xfrm>
            <a:off x="1545934" y="156279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2" name="直角三角形 54"/>
          <p:cNvSpPr/>
          <p:nvPr>
            <p:custDataLst>
              <p:tags r:id="rId8"/>
            </p:custDataLst>
          </p:nvPr>
        </p:nvSpPr>
        <p:spPr>
          <a:xfrm>
            <a:off x="2105195" y="156343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4" name="文本框 56"/>
          <p:cNvSpPr txBox="1"/>
          <p:nvPr>
            <p:custDataLst>
              <p:tags r:id="rId9"/>
            </p:custDataLst>
          </p:nvPr>
        </p:nvSpPr>
        <p:spPr>
          <a:xfrm>
            <a:off x="2141318" y="17072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避免设备过热：断电作业可以避免设备在运行过程中产生的热量过高，导致设备过热，从而损坏设备。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对角圆角矩形 5"/>
          <p:cNvSpPr/>
          <p:nvPr>
            <p:custDataLst>
              <p:tags r:id="rId10"/>
            </p:custDataLst>
          </p:nvPr>
        </p:nvSpPr>
        <p:spPr>
          <a:xfrm>
            <a:off x="1545934" y="2985131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8" name="对角圆角矩形 6"/>
          <p:cNvSpPr/>
          <p:nvPr>
            <p:custDataLst>
              <p:tags r:id="rId11"/>
            </p:custDataLst>
          </p:nvPr>
        </p:nvSpPr>
        <p:spPr>
          <a:xfrm>
            <a:off x="1545934" y="284386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0" name="直角三角形 7"/>
          <p:cNvSpPr/>
          <p:nvPr>
            <p:custDataLst>
              <p:tags r:id="rId12"/>
            </p:custDataLst>
          </p:nvPr>
        </p:nvSpPr>
        <p:spPr>
          <a:xfrm>
            <a:off x="2105195" y="284515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2" name="文本框 8"/>
          <p:cNvSpPr txBox="1"/>
          <p:nvPr>
            <p:custDataLst>
              <p:tags r:id="rId13"/>
            </p:custDataLst>
          </p:nvPr>
        </p:nvSpPr>
        <p:spPr>
          <a:xfrm>
            <a:off x="2141318" y="299609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防止电流短路：断电作业可以避免设备在运行过程中出现电流短路的情况，电流短路会对设备造成极大的损坏。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对角圆角矩形 9"/>
          <p:cNvSpPr/>
          <p:nvPr>
            <p:custDataLst>
              <p:tags r:id="rId14"/>
            </p:custDataLst>
          </p:nvPr>
        </p:nvSpPr>
        <p:spPr>
          <a:xfrm>
            <a:off x="1545934" y="554792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6" name="对角圆角矩形 10"/>
          <p:cNvSpPr/>
          <p:nvPr>
            <p:custDataLst>
              <p:tags r:id="rId15"/>
            </p:custDataLst>
          </p:nvPr>
        </p:nvSpPr>
        <p:spPr>
          <a:xfrm>
            <a:off x="1545934" y="540666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直角三角形 11"/>
          <p:cNvSpPr/>
          <p:nvPr>
            <p:custDataLst>
              <p:tags r:id="rId16"/>
            </p:custDataLst>
          </p:nvPr>
        </p:nvSpPr>
        <p:spPr>
          <a:xfrm>
            <a:off x="2105195" y="540730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0" name="文本框 12"/>
          <p:cNvSpPr txBox="1"/>
          <p:nvPr>
            <p:custDataLst>
              <p:tags r:id="rId17"/>
            </p:custDataLst>
          </p:nvPr>
        </p:nvSpPr>
        <p:spPr>
          <a:xfrm>
            <a:off x="2141318" y="555824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避免人为因素损坏设备：断电作业可以避免人为因素导致设备损坏，例如操作不当或意外触电等。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22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提高工作效率</a:t>
            </a:r>
            <a:endParaRPr lang="zh-CN" altLang="en-US"/>
          </a:p>
        </p:txBody>
      </p:sp>
      <p:sp>
        <p:nvSpPr>
          <p:cNvPr id="1049228" name="矩形 3"/>
          <p:cNvSpPr/>
          <p:nvPr>
            <p:custDataLst>
              <p:tags r:id="rId2"/>
            </p:custDataLst>
          </p:nvPr>
        </p:nvSpPr>
        <p:spPr>
          <a:xfrm>
            <a:off x="1658241" y="156279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矩形 13"/>
          <p:cNvSpPr/>
          <p:nvPr>
            <p:custDataLst>
              <p:tags r:id="rId3"/>
            </p:custDataLst>
          </p:nvPr>
        </p:nvSpPr>
        <p:spPr>
          <a:xfrm>
            <a:off x="1130005" y="156279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文本框 4"/>
          <p:cNvSpPr txBox="1"/>
          <p:nvPr>
            <p:custDataLst>
              <p:tags r:id="rId4"/>
            </p:custDataLst>
          </p:nvPr>
        </p:nvSpPr>
        <p:spPr>
          <a:xfrm>
            <a:off x="1929977" y="165294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减少停电时间：断电作业可以快速、准确地完成工作，减少停电时间，提高工作效率。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矩形 39"/>
          <p:cNvSpPr/>
          <p:nvPr>
            <p:custDataLst>
              <p:tags r:id="rId5"/>
            </p:custDataLst>
          </p:nvPr>
        </p:nvSpPr>
        <p:spPr>
          <a:xfrm>
            <a:off x="1658241" y="280147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矩形 5"/>
          <p:cNvSpPr/>
          <p:nvPr>
            <p:custDataLst>
              <p:tags r:id="rId6"/>
            </p:custDataLst>
          </p:nvPr>
        </p:nvSpPr>
        <p:spPr>
          <a:xfrm>
            <a:off x="1130005" y="280147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文本框 41"/>
          <p:cNvSpPr txBox="1"/>
          <p:nvPr>
            <p:custDataLst>
              <p:tags r:id="rId7"/>
            </p:custDataLst>
          </p:nvPr>
        </p:nvSpPr>
        <p:spPr>
          <a:xfrm>
            <a:off x="1929977" y="289163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保障安全：断电作业可以避免因带电操作而产生的危险，保障工作人员和设备的安全。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0" name="矩形 12"/>
          <p:cNvSpPr/>
          <p:nvPr>
            <p:custDataLst>
              <p:tags r:id="rId8"/>
            </p:custDataLst>
          </p:nvPr>
        </p:nvSpPr>
        <p:spPr>
          <a:xfrm>
            <a:off x="1658241" y="404016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矩形 17"/>
          <p:cNvSpPr/>
          <p:nvPr>
            <p:custDataLst>
              <p:tags r:id="rId9"/>
            </p:custDataLst>
          </p:nvPr>
        </p:nvSpPr>
        <p:spPr>
          <a:xfrm>
            <a:off x="1130005" y="404016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文本框 19"/>
          <p:cNvSpPr txBox="1"/>
          <p:nvPr>
            <p:custDataLst>
              <p:tags r:id="rId10"/>
            </p:custDataLst>
          </p:nvPr>
        </p:nvSpPr>
        <p:spPr>
          <a:xfrm>
            <a:off x="1929977" y="413032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提高工作质量：断电作业可以避免因电流干扰而产生的误差，提高工作质量。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矩形 49"/>
          <p:cNvSpPr/>
          <p:nvPr>
            <p:custDataLst>
              <p:tags r:id="rId11"/>
            </p:custDataLst>
          </p:nvPr>
        </p:nvSpPr>
        <p:spPr>
          <a:xfrm>
            <a:off x="1658241" y="527821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矩形 26"/>
          <p:cNvSpPr/>
          <p:nvPr>
            <p:custDataLst>
              <p:tags r:id="rId12"/>
            </p:custDataLst>
          </p:nvPr>
        </p:nvSpPr>
        <p:spPr>
          <a:xfrm>
            <a:off x="1130005" y="527821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文本框 27"/>
          <p:cNvSpPr txBox="1"/>
          <p:nvPr>
            <p:custDataLst>
              <p:tags r:id="rId13"/>
            </p:custDataLst>
          </p:nvPr>
        </p:nvSpPr>
        <p:spPr>
          <a:xfrm>
            <a:off x="1929977" y="536837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促进企业发展：提高工作效率可以减少企业运营成本，提高企业竞争力，促进企业发展。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298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断电操作规范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3" name=""/>
        <p:cNvGrpSpPr/>
        <p:nvPr/>
      </p:nvGrpSpPr>
      <p:grpSpPr>
        <a:xfrm>
          <a:off x="0" y="0"/>
          <a:ext cx="0" cy="0"/>
        </a:xfrm>
      </p:grpSpPr>
      <p:sp>
        <p:nvSpPr>
          <p:cNvPr id="104940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确定断电范围</a:t>
            </a:r>
            <a:endParaRPr lang="zh-CN" altLang="en-US"/>
          </a:p>
        </p:txBody>
      </p:sp>
      <p:sp>
        <p:nvSpPr>
          <p:cNvPr id="1049402" name="正文"/>
          <p:cNvSpPr txBox="1"/>
          <p:nvPr>
            <p:custDataLst>
              <p:tags r:id="rId2"/>
            </p:custDataLst>
          </p:nvPr>
        </p:nvSpPr>
        <p:spPr>
          <a:xfrm>
            <a:off x="4048715" y="5580822"/>
            <a:ext cx="4181876" cy="7417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- 按照计划进行断电操作</a:t>
            </a:r>
            <a:endParaRPr lang="zh-CN" altLang="en-US" sz="1400" spc="150">
              <a:solidFill>
                <a:schemeClr val="tx1">
                  <a:lumMod val="50000"/>
                  <a:lumOff val="50000"/>
                </a:schemeClr>
              </a:solidFill>
              <a:latin typeface="+mn-ea"/>
              <a:sym typeface="+mn-ea"/>
            </a:endParaRPr>
          </a:p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- 注意操作细节，确保安全可靠</a:t>
            </a:r>
            <a:endParaRPr lang="zh-CN" altLang="en-US" sz="1400" spc="150">
              <a:solidFill>
                <a:schemeClr val="tx1">
                  <a:lumMod val="50000"/>
                  <a:lumOff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标题"/>
          <p:cNvSpPr txBox="1"/>
          <p:nvPr>
            <p:custDataLst>
              <p:tags r:id="rId3"/>
            </p:custDataLst>
          </p:nvPr>
        </p:nvSpPr>
        <p:spPr>
          <a:xfrm>
            <a:off x="4048715" y="5167937"/>
            <a:ext cx="4181876" cy="36403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sym typeface="+mn-ea"/>
              </a:rPr>
              <a:t>断电操作规范执行  - 按照计划进行断电操作 - 注意操作细节，确保安全可靠</a:t>
            </a:r>
            <a:endParaRPr lang="zh-CN" altLang="en-US" b="1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406" name="正文"/>
          <p:cNvSpPr txBox="1"/>
          <p:nvPr>
            <p:custDataLst>
              <p:tags r:id="rId4"/>
            </p:custDataLst>
          </p:nvPr>
        </p:nvSpPr>
        <p:spPr>
          <a:xfrm>
            <a:off x="4048715" y="1975675"/>
            <a:ext cx="4181876" cy="7417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- 明确作业区域及周边环境</a:t>
            </a:r>
            <a:endParaRPr lang="zh-CN" altLang="en-US" sz="1400" spc="150">
              <a:solidFill>
                <a:schemeClr val="tx1">
                  <a:lumMod val="50000"/>
                  <a:lumOff val="50000"/>
                </a:schemeClr>
              </a:solidFill>
              <a:latin typeface="+mn-ea"/>
              <a:sym typeface="+mn-ea"/>
            </a:endParaRPr>
          </a:p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- 考虑设备、设施及人员安全</a:t>
            </a:r>
            <a:endParaRPr lang="zh-CN" altLang="en-US" sz="1400" spc="150">
              <a:solidFill>
                <a:schemeClr val="tx1">
                  <a:lumMod val="50000"/>
                  <a:lumOff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标题"/>
          <p:cNvSpPr txBox="1"/>
          <p:nvPr>
            <p:custDataLst>
              <p:tags r:id="rId5"/>
            </p:custDataLst>
          </p:nvPr>
        </p:nvSpPr>
        <p:spPr>
          <a:xfrm>
            <a:off x="4048715" y="1562790"/>
            <a:ext cx="4181876" cy="36403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sym typeface="+mn-ea"/>
              </a:rPr>
              <a:t>根据作业需求确定断电范围  - 明确作业区域及周边环境 - 考虑设备、设施及人员安全</a:t>
            </a:r>
            <a:endParaRPr lang="zh-CN" altLang="en-US" b="1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410" name="正文"/>
          <p:cNvSpPr txBox="1"/>
          <p:nvPr>
            <p:custDataLst>
              <p:tags r:id="rId6"/>
            </p:custDataLst>
          </p:nvPr>
        </p:nvSpPr>
        <p:spPr>
          <a:xfrm>
            <a:off x="4048715" y="3177391"/>
            <a:ext cx="4181876" cy="7417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- 确定断电时间、顺序和持续时间</a:t>
            </a:r>
            <a:endParaRPr lang="zh-CN" altLang="en-US" sz="1400" spc="150">
              <a:solidFill>
                <a:schemeClr val="tx1">
                  <a:lumMod val="50000"/>
                  <a:lumOff val="50000"/>
                </a:schemeClr>
              </a:solidFill>
              <a:latin typeface="+mn-ea"/>
              <a:sym typeface="+mn-ea"/>
            </a:endParaRPr>
          </a:p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- 准备必要的工具和安全措施</a:t>
            </a:r>
            <a:endParaRPr lang="zh-CN" altLang="en-US" sz="1400" spc="150">
              <a:solidFill>
                <a:schemeClr val="tx1">
                  <a:lumMod val="50000"/>
                  <a:lumOff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标题"/>
          <p:cNvSpPr txBox="1"/>
          <p:nvPr>
            <p:custDataLst>
              <p:tags r:id="rId7"/>
            </p:custDataLst>
          </p:nvPr>
        </p:nvSpPr>
        <p:spPr>
          <a:xfrm>
            <a:off x="4048715" y="2764506"/>
            <a:ext cx="4181876" cy="36403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sym typeface="+mn-ea"/>
              </a:rPr>
              <a:t>制定断电计划  - 确定断电时间、顺序和持续时间 - 准备必要的工具和安全措施</a:t>
            </a:r>
            <a:endParaRPr lang="zh-CN" altLang="en-US" b="1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414" name="正文"/>
          <p:cNvSpPr txBox="1"/>
          <p:nvPr>
            <p:custDataLst>
              <p:tags r:id="rId8"/>
            </p:custDataLst>
          </p:nvPr>
        </p:nvSpPr>
        <p:spPr>
          <a:xfrm>
            <a:off x="4048715" y="4379107"/>
            <a:ext cx="4181876" cy="7417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- 提前告知作业区域及周边人员</a:t>
            </a:r>
            <a:endParaRPr lang="zh-CN" altLang="en-US" sz="1400" spc="150">
              <a:solidFill>
                <a:schemeClr val="tx1">
                  <a:lumMod val="50000"/>
                  <a:lumOff val="50000"/>
                </a:schemeClr>
              </a:solidFill>
              <a:latin typeface="+mn-ea"/>
              <a:sym typeface="+mn-ea"/>
            </a:endParaRPr>
          </a:p>
          <a:p>
            <a:pPr indent="0" algn="l" fontAlgn="auto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zh-CN" altLang="en-US" sz="1400" spc="15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rPr>
              <a:t>- 与相关部门或单位协调配合</a:t>
            </a:r>
            <a:endParaRPr lang="zh-CN" altLang="en-US" sz="1400" spc="150">
              <a:solidFill>
                <a:schemeClr val="tx1">
                  <a:lumMod val="50000"/>
                  <a:lumOff val="5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标题"/>
          <p:cNvSpPr txBox="1"/>
          <p:nvPr>
            <p:custDataLst>
              <p:tags r:id="rId9"/>
            </p:custDataLst>
          </p:nvPr>
        </p:nvSpPr>
        <p:spPr>
          <a:xfrm>
            <a:off x="4048715" y="3966222"/>
            <a:ext cx="4181876" cy="36403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sym typeface="+mn-ea"/>
              </a:rPr>
              <a:t>通知相关人员及单位  - 提前告知作业区域及周边人员 - 与相关部门或单位协调配合</a:t>
            </a:r>
            <a:endParaRPr lang="zh-CN" altLang="en-US" b="1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1" name=""/>
        <p:cNvGrpSpPr/>
        <p:nvPr/>
      </p:nvGrpSpPr>
      <p:grpSpPr>
        <a:xfrm>
          <a:off x="0" y="0"/>
          <a:ext cx="0" cy="0"/>
        </a:xfrm>
      </p:grpSpPr>
      <p:sp>
        <p:nvSpPr>
          <p:cNvPr id="104946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关闭电源开关</a:t>
            </a:r>
            <a:endParaRPr lang="zh-CN" altLang="en-US"/>
          </a:p>
        </p:txBody>
      </p:sp>
      <p:sp>
        <p:nvSpPr>
          <p:cNvPr id="1049464" name="五边形 30"/>
          <p:cNvSpPr/>
          <p:nvPr>
            <p:custDataLst>
              <p:tags r:id="rId2"/>
            </p:custDataLst>
          </p:nvPr>
        </p:nvSpPr>
        <p:spPr>
          <a:xfrm>
            <a:off x="654755" y="336559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66" name="燕尾形 36"/>
          <p:cNvSpPr/>
          <p:nvPr>
            <p:custDataLst>
              <p:tags r:id="rId3"/>
            </p:custDataLst>
          </p:nvPr>
        </p:nvSpPr>
        <p:spPr>
          <a:xfrm>
            <a:off x="3266847" y="336559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68" name="燕尾形 37"/>
          <p:cNvSpPr/>
          <p:nvPr>
            <p:custDataLst>
              <p:tags r:id="rId4"/>
            </p:custDataLst>
          </p:nvPr>
        </p:nvSpPr>
        <p:spPr>
          <a:xfrm>
            <a:off x="8491031" y="336559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70" name="燕尾形 38"/>
          <p:cNvSpPr/>
          <p:nvPr>
            <p:custDataLst>
              <p:tags r:id="rId5"/>
            </p:custDataLst>
          </p:nvPr>
        </p:nvSpPr>
        <p:spPr>
          <a:xfrm>
            <a:off x="5878939" y="336559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72" name="文本框 3"/>
          <p:cNvSpPr txBox="1"/>
          <p:nvPr>
            <p:custDataLst>
              <p:tags r:id="rId6"/>
            </p:custDataLst>
          </p:nvPr>
        </p:nvSpPr>
        <p:spPr>
          <a:xfrm>
            <a:off x="3206039" y="479942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按照操作顺序关闭电源开关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74" name="文本框 6"/>
          <p:cNvSpPr txBox="1"/>
          <p:nvPr>
            <p:custDataLst>
              <p:tags r:id="rId7"/>
            </p:custDataLst>
          </p:nvPr>
        </p:nvSpPr>
        <p:spPr>
          <a:xfrm>
            <a:off x="654755" y="171233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确认电源开关位置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76" name="文本框 7"/>
          <p:cNvSpPr txBox="1"/>
          <p:nvPr>
            <p:custDataLst>
              <p:tags r:id="rId8"/>
            </p:custDataLst>
          </p:nvPr>
        </p:nvSpPr>
        <p:spPr>
          <a:xfrm>
            <a:off x="5877177" y="171233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确保电源开关处于关闭状态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78" name="文本框 8"/>
          <p:cNvSpPr txBox="1"/>
          <p:nvPr>
            <p:custDataLst>
              <p:tags r:id="rId9"/>
            </p:custDataLst>
          </p:nvPr>
        </p:nvSpPr>
        <p:spPr>
          <a:xfrm>
            <a:off x="8488387" y="479942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记录关闭时间及操作人员信息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9" name=""/>
        <p:cNvGrpSpPr/>
        <p:nvPr/>
      </p:nvGrpSpPr>
      <p:grpSpPr>
        <a:xfrm>
          <a:off x="0" y="0"/>
          <a:ext cx="0" cy="0"/>
        </a:xfrm>
      </p:grpSpPr>
      <p:sp>
        <p:nvSpPr>
          <p:cNvPr id="104952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使用绝缘工具</a:t>
            </a:r>
            <a:endParaRPr lang="zh-CN" altLang="en-US"/>
          </a:p>
        </p:txBody>
      </p:sp>
      <p:sp>
        <p:nvSpPr>
          <p:cNvPr id="1049526" name="矩形 5"/>
          <p:cNvSpPr/>
          <p:nvPr>
            <p:custDataLst>
              <p:tags r:id="rId2"/>
            </p:custDataLst>
          </p:nvPr>
        </p:nvSpPr>
        <p:spPr>
          <a:xfrm>
            <a:off x="654755" y="263653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28" name="矩形 10"/>
          <p:cNvSpPr/>
          <p:nvPr>
            <p:custDataLst>
              <p:tags r:id="rId3"/>
            </p:custDataLst>
          </p:nvPr>
        </p:nvSpPr>
        <p:spPr>
          <a:xfrm>
            <a:off x="1009361" y="263079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30" name="TextBox 2"/>
          <p:cNvSpPr txBox="1"/>
          <p:nvPr>
            <p:custDataLst>
              <p:tags r:id="rId4"/>
            </p:custDataLst>
          </p:nvPr>
        </p:nvSpPr>
        <p:spPr>
          <a:xfrm>
            <a:off x="809736" y="320989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绝缘工具的种类：绝缘手套、绝缘鞋、绝缘棒等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32" name="矩形 6"/>
          <p:cNvSpPr/>
          <p:nvPr>
            <p:custDataLst>
              <p:tags r:id="rId5"/>
            </p:custDataLst>
          </p:nvPr>
        </p:nvSpPr>
        <p:spPr>
          <a:xfrm>
            <a:off x="3453339" y="263653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34" name="矩形 11"/>
          <p:cNvSpPr/>
          <p:nvPr>
            <p:custDataLst>
              <p:tags r:id="rId6"/>
            </p:custDataLst>
          </p:nvPr>
        </p:nvSpPr>
        <p:spPr>
          <a:xfrm>
            <a:off x="3827079" y="263079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36" name="TextBox 2"/>
          <p:cNvSpPr txBox="1"/>
          <p:nvPr>
            <p:custDataLst>
              <p:tags r:id="rId7"/>
            </p:custDataLst>
          </p:nvPr>
        </p:nvSpPr>
        <p:spPr>
          <a:xfrm>
            <a:off x="3607682" y="320989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使用前检查：确保工具完好无损，无破损、老化等现象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38" name="矩形 33"/>
          <p:cNvSpPr/>
          <p:nvPr>
            <p:custDataLst>
              <p:tags r:id="rId8"/>
            </p:custDataLst>
          </p:nvPr>
        </p:nvSpPr>
        <p:spPr>
          <a:xfrm>
            <a:off x="6247459" y="263653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40" name="矩形 37"/>
          <p:cNvSpPr/>
          <p:nvPr>
            <p:custDataLst>
              <p:tags r:id="rId9"/>
            </p:custDataLst>
          </p:nvPr>
        </p:nvSpPr>
        <p:spPr>
          <a:xfrm>
            <a:off x="6602065" y="263079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42" name="TextBox 2"/>
          <p:cNvSpPr txBox="1"/>
          <p:nvPr>
            <p:custDataLst>
              <p:tags r:id="rId10"/>
            </p:custDataLst>
          </p:nvPr>
        </p:nvSpPr>
        <p:spPr>
          <a:xfrm>
            <a:off x="6402440" y="320989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使用方法：正确穿戴绝缘工具，按照操作规程进行断电操作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44" name="矩形 34"/>
          <p:cNvSpPr/>
          <p:nvPr>
            <p:custDataLst>
              <p:tags r:id="rId11"/>
            </p:custDataLst>
          </p:nvPr>
        </p:nvSpPr>
        <p:spPr>
          <a:xfrm>
            <a:off x="9035839" y="263653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46" name="矩形 38"/>
          <p:cNvSpPr/>
          <p:nvPr>
            <p:custDataLst>
              <p:tags r:id="rId12"/>
            </p:custDataLst>
          </p:nvPr>
        </p:nvSpPr>
        <p:spPr>
          <a:xfrm>
            <a:off x="9409579" y="263079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48" name="TextBox 2"/>
          <p:cNvSpPr txBox="1"/>
          <p:nvPr>
            <p:custDataLst>
              <p:tags r:id="rId13"/>
            </p:custDataLst>
          </p:nvPr>
        </p:nvSpPr>
        <p:spPr>
          <a:xfrm>
            <a:off x="9190820" y="320989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安全注意事项：使用前先验电，确保电源已断开；使用时避免与带电体接触；使用后及时清洁、干燥并妥善保管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/>
        <p:cNvGrpSpPr/>
        <p:nvPr/>
      </p:nvGrpSpPr>
      <p:grpSpPr>
        <a:xfrm>
          <a:off x="0" y="0"/>
          <a:ext cx="0" cy="0"/>
        </a:xfrm>
      </p:grpSpPr>
      <p:sp>
        <p:nvSpPr>
          <p:cNvPr id="104959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悬挂警示牌</a:t>
            </a:r>
            <a:endParaRPr lang="zh-CN" altLang="en-US"/>
          </a:p>
        </p:txBody>
      </p:sp>
      <p:sp>
        <p:nvSpPr>
          <p:cNvPr id="1049596" name="矩形 31"/>
          <p:cNvSpPr/>
          <p:nvPr>
            <p:custDataLst>
              <p:tags r:id="rId2"/>
            </p:custDataLst>
          </p:nvPr>
        </p:nvSpPr>
        <p:spPr>
          <a:xfrm>
            <a:off x="2723729" y="156279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目的：提醒他人注意，避免意外伤害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8" name="矩形 4"/>
          <p:cNvSpPr/>
          <p:nvPr>
            <p:custDataLst>
              <p:tags r:id="rId3"/>
            </p:custDataLst>
          </p:nvPr>
        </p:nvSpPr>
        <p:spPr>
          <a:xfrm>
            <a:off x="2723729" y="279799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位置：应挂在明显、易见的地方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0" name="矩形 5"/>
          <p:cNvSpPr/>
          <p:nvPr>
            <p:custDataLst>
              <p:tags r:id="rId4"/>
            </p:custDataLst>
          </p:nvPr>
        </p:nvSpPr>
        <p:spPr>
          <a:xfrm>
            <a:off x="2723729" y="403319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内容：清晰明了，易于理解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2" name="矩形 7"/>
          <p:cNvSpPr/>
          <p:nvPr>
            <p:custDataLst>
              <p:tags r:id="rId5"/>
            </p:custDataLst>
          </p:nvPr>
        </p:nvSpPr>
        <p:spPr>
          <a:xfrm>
            <a:off x="2723729" y="5268403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操作规范：按照规定步骤进行，确保安全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accent1"/>
        </a:solidFill>
        <a:effectLst/>
      </p:bgPr>
    </p:bg>
    <p:spTree>
      <p:nvGrpSpPr>
        <p:cNvPr id="175" name=""/>
        <p:cNvGrpSpPr/>
        <p:nvPr/>
      </p:nvGrpSpPr>
      <p:grpSpPr>
        <a:xfrm>
          <a:off x="0" y="0"/>
          <a:ext cx="0" cy="0"/>
        </a:xfrm>
      </p:grpSpPr>
      <p:sp>
        <p:nvSpPr>
          <p:cNvPr id="1049648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65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安全注意事项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/>
        <p:cNvGrpSpPr/>
        <p:nvPr/>
      </p:nvGrpSpPr>
      <p:grpSpPr>
        <a:xfrm>
          <a:off x="0" y="0"/>
          <a:ext cx="0" cy="0"/>
        </a:xfrm>
      </p:grpSpPr>
      <p:sp>
        <p:nvSpPr>
          <p:cNvPr id="104975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佩戴防护用品</a:t>
            </a:r>
            <a:endParaRPr lang="zh-CN" altLang="en-US"/>
          </a:p>
        </p:txBody>
      </p:sp>
      <p:sp>
        <p:nvSpPr>
          <p:cNvPr id="1049754" name="矩形 31"/>
          <p:cNvSpPr/>
          <p:nvPr>
            <p:custDataLst>
              <p:tags r:id="rId2"/>
            </p:custDataLst>
          </p:nvPr>
        </p:nvSpPr>
        <p:spPr>
          <a:xfrm>
            <a:off x="2723729" y="156279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佩戴安全帽：确保头部安全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6" name="矩形 4"/>
          <p:cNvSpPr/>
          <p:nvPr>
            <p:custDataLst>
              <p:tags r:id="rId3"/>
            </p:custDataLst>
          </p:nvPr>
        </p:nvSpPr>
        <p:spPr>
          <a:xfrm>
            <a:off x="2723729" y="279799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佩戴防护眼镜：防止飞溅物伤害眼睛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8" name="矩形 5"/>
          <p:cNvSpPr/>
          <p:nvPr>
            <p:custDataLst>
              <p:tags r:id="rId4"/>
            </p:custDataLst>
          </p:nvPr>
        </p:nvSpPr>
        <p:spPr>
          <a:xfrm>
            <a:off x="2723729" y="403319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佩戴手套：防止手部受伤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0" name="矩形 7"/>
          <p:cNvSpPr/>
          <p:nvPr>
            <p:custDataLst>
              <p:tags r:id="rId5"/>
            </p:custDataLst>
          </p:nvPr>
        </p:nvSpPr>
        <p:spPr>
          <a:xfrm>
            <a:off x="2723729" y="5268403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穿着工作服：避免身体接触到危险物品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/>
        <p:cNvGrpSpPr/>
        <p:nvPr/>
      </p:nvGrpSpPr>
      <p:grpSpPr>
        <a:xfrm>
          <a:off x="0" y="0"/>
          <a:ext cx="0" cy="0"/>
        </a:xfrm>
      </p:grpSpPr>
      <p:sp>
        <p:nvSpPr>
          <p:cNvPr id="104980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遵循安全操作规程</a:t>
            </a:r>
            <a:endParaRPr lang="zh-CN" altLang="en-US"/>
          </a:p>
        </p:txBody>
      </p:sp>
      <p:sp>
        <p:nvSpPr>
          <p:cNvPr id="104980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403332" y="156279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810" name="矩形 65"/>
          <p:cNvSpPr/>
          <p:nvPr>
            <p:custDataLst>
              <p:tags r:id="rId3"/>
            </p:custDataLst>
          </p:nvPr>
        </p:nvSpPr>
        <p:spPr>
          <a:xfrm>
            <a:off x="1290305" y="192282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12" name="文本框 66"/>
          <p:cNvSpPr txBox="1"/>
          <p:nvPr>
            <p:custDataLst>
              <p:tags r:id="rId4"/>
            </p:custDataLst>
          </p:nvPr>
        </p:nvSpPr>
        <p:spPr>
          <a:xfrm>
            <a:off x="1668120" y="182440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断电作业前，必须先进行安全检查，确保作业现场安全可靠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81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51777" y="156279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16" name="矩形 69"/>
          <p:cNvSpPr/>
          <p:nvPr>
            <p:custDataLst>
              <p:tags r:id="rId6"/>
            </p:custDataLst>
          </p:nvPr>
        </p:nvSpPr>
        <p:spPr>
          <a:xfrm>
            <a:off x="6438115" y="192282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18" name="文本框 70"/>
          <p:cNvSpPr txBox="1"/>
          <p:nvPr>
            <p:custDataLst>
              <p:tags r:id="rId7"/>
            </p:custDataLst>
          </p:nvPr>
        </p:nvSpPr>
        <p:spPr>
          <a:xfrm>
            <a:off x="6816565" y="182440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作业人员必须经过专业培训，熟悉安全操作规程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82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403332" y="4090658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822" name="文本框 74"/>
          <p:cNvSpPr txBox="1"/>
          <p:nvPr>
            <p:custDataLst>
              <p:tags r:id="rId9"/>
            </p:custDataLst>
          </p:nvPr>
        </p:nvSpPr>
        <p:spPr>
          <a:xfrm>
            <a:off x="1668120" y="435163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作业过程中，必须佩戴齐全的安全防护用品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824" name="矩形 73"/>
          <p:cNvSpPr/>
          <p:nvPr>
            <p:custDataLst>
              <p:tags r:id="rId10"/>
            </p:custDataLst>
          </p:nvPr>
        </p:nvSpPr>
        <p:spPr>
          <a:xfrm>
            <a:off x="1290305" y="445069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2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609560" y="4090658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28" name="矩形 84"/>
          <p:cNvSpPr/>
          <p:nvPr>
            <p:custDataLst>
              <p:tags r:id="rId12"/>
            </p:custDataLst>
          </p:nvPr>
        </p:nvSpPr>
        <p:spPr>
          <a:xfrm>
            <a:off x="6496533" y="445069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粗圆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30" name="文本框 85"/>
          <p:cNvSpPr txBox="1"/>
          <p:nvPr>
            <p:custDataLst>
              <p:tags r:id="rId13"/>
            </p:custDataLst>
          </p:nvPr>
        </p:nvSpPr>
        <p:spPr>
          <a:xfrm>
            <a:off x="6874348" y="435163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遵循安全操作规程，确保作业过程安全有序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https://d.book118.com/608114066064006025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3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:稻小壳"/>
  <p:tag name="KSO_WM_UNIT_SUBTYPE" val="b"/>
  <p:tag name="KSO_WM_UNIT_TYPE" val="f"/>
  <p:tag name="KSO_WM_UNIT_VALUE" val="60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59.15&quot;,&quot;top&quot;:&quot;78.05&quot;,&quot;width&quot;:&quot;530.55&quot;,&quot;height&quot;:&quot;334.2&quot;}"/>
  <p:tag name="KSO_WM_SLIDE_ID" val="custom2023029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1_1"/>
  <p:tag name="KSO_WM_UNIT_INDEX" val="1_1_1"/>
  <p:tag name="KSO_WM_UNIT_LAYERLEVEL" val="1_1_1"/>
  <p:tag name="KSO_WM_UNIT_PRESET_TEXT" val="PART One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2_1"/>
  <p:tag name="KSO_WM_UNIT_INDEX" val="1_2_1"/>
  <p:tag name="KSO_WM_UNIT_LAYERLEVEL" val="1_1_1"/>
  <p:tag name="KSO_WM_UNIT_PRESET_TEXT" val="PART Two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3_1"/>
  <p:tag name="KSO_WM_UNIT_INDEX" val="1_3_1"/>
  <p:tag name="KSO_WM_UNIT_LAYERLEVEL" val="1_1_1"/>
  <p:tag name="KSO_WM_UNIT_PRESET_TEXT" val="PART Three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4_1"/>
  <p:tag name="KSO_WM_UNIT_INDEX" val="1_4_1"/>
  <p:tag name="KSO_WM_UNIT_LAYERLEVEL" val="1_1_1"/>
  <p:tag name="KSO_WM_UNIT_PRESET_TEXT" val="PART Four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5_1"/>
  <p:tag name="KSO_WM_UNIT_INDEX" val="1_5_1"/>
  <p:tag name="KSO_WM_UNIT_LAYERLEVEL" val="1_1_1"/>
  <p:tag name="KSO_WM_UNIT_PRESET_TEXT" val="PART Five"/>
  <p:tag name="KSO_WM_UNIT_SUBTYPE" val="d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i*1_6_1"/>
  <p:tag name="KSO_WM_UNIT_INDEX" val="1_6_1"/>
  <p:tag name="KSO_WM_UNIT_LAYERLEVEL" val="1_1_1"/>
  <p:tag name="KSO_WM_UNIT_PRESET_TEXT" val="PART Six"/>
  <p:tag name="KSO_WM_UNIT_SUBTYPE" val="d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1.79999999999995,&quot;width&quot;:513.75}"/>
  <p:tag name="KSO_WM_TAG_VERSION" val="1.0"/>
  <p:tag name="KSO_WM_TEMPLATE_CATEGORY" val="custom"/>
  <p:tag name="KSO_WM_TEMPLATE_INDEX" val="20230291"/>
  <p:tag name="KSO_WM_UNIT_COMPATIBLE" val="0"/>
  <p:tag name="KSO_WM_UNIT_DIAGRAM_ISNUMVISUAL" val="0"/>
  <p:tag name="KSO_WM_UNIT_DIAGRAM_ISREFERUNIT" val="0"/>
  <p:tag name="KSO_WM_UNIT_HIGHLIGHT" val="0"/>
  <p:tag name="KSO_WM_UNIT_ID" val="custom2023029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6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1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79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4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赅的意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4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赅的意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4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赅的意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4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赅的意阐述你的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0.0856692913386,&quot;width&quot;:350.95}"/>
  <p:tag name="KSO_WM_TAG_VERSION" val="3.0"/>
  <p:tag name="KSO_WM_TEMPLATE_CATEGORY" val="diagram"/>
  <p:tag name="KSO_WM_TEMPLATE_INDEX" val="20231713"/>
  <p:tag name="KSO_WM_UNIT_COMPATIBLE" val="0"/>
  <p:tag name="KSO_WM_UNIT_DIAGRAM_ISNUMVISUAL" val="0"/>
  <p:tag name="KSO_WM_UNIT_DIAGRAM_ISREFERUNIT" val="0"/>
  <p:tag name="KSO_WM_UNIT_HIGHLIGHT" val="0"/>
  <p:tag name="KSO_WM_UNIT_ID" val="diagram20231713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14.xml><?xml version="1.0" encoding="utf-8"?>
<p:tagLst xmlns:p="http://schemas.openxmlformats.org/presentationml/2006/main">
  <p:tag name="KSO_WM_BEAUTIFY_FLAG" val="#wm#"/>
  <p:tag name="KSO_WM_SLIDE_CONTENT_AREA" val="{&quot;left&quot;:&quot;415.85&quot;,&quot;top&quot;:&quot;48.35&quot;,&quot;width&quot;:&quot;529.95&quot;,&quot;height&quot;:&quot;431.55&quot;}"/>
  <p:tag name="KSO_WM_SLIDE_ID" val="custom2023029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30291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6">
      <a:dk1>
        <a:sysClr val="windowText" lastClr="000000"/>
      </a:dk1>
      <a:lt1>
        <a:sysClr val="window" lastClr="FFFFFF"/>
      </a:lt1>
      <a:dk2>
        <a:srgbClr val="005FD3"/>
      </a:dk2>
      <a:lt2>
        <a:srgbClr val="F6FAFF"/>
      </a:lt2>
      <a:accent1>
        <a:srgbClr val="4799FF"/>
      </a:accent1>
      <a:accent2>
        <a:srgbClr val="39C0FD"/>
      </a:accent2>
      <a:accent3>
        <a:srgbClr val="53D174"/>
      </a:accent3>
      <a:accent4>
        <a:srgbClr val="9FD739"/>
      </a:accent4>
      <a:accent5>
        <a:srgbClr val="FFD769"/>
      </a:accent5>
      <a:accent6>
        <a:srgbClr val="FE7962"/>
      </a:accent6>
      <a:hlink>
        <a:srgbClr val="0563C1"/>
      </a:hlink>
      <a:folHlink>
        <a:srgbClr val="954D72"/>
      </a:folHlink>
    </a:clrScheme>
    <a:fontScheme name="自定义 58">
      <a:majorFont>
        <a:latin typeface="汉仪粗圆简"/>
        <a:ea typeface="汉仪粗圆简"/>
        <a:cs typeface="Arial"/>
      </a:majorFont>
      <a:minorFont>
        <a:latin typeface="汉仪粗圆简"/>
        <a:ea typeface="汉仪粗圆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4">
      <vt:lpstr>Arial</vt:lpstr>
      <vt:lpstr>Calibri</vt:lpstr>
      <vt:lpstr>汉仪粗圆简</vt:lpstr>
      <vt:lpstr>Wingdings</vt:lpstr>
      <vt:lpstr>江城圆体 700W</vt:lpstr>
      <vt:lpstr>Calibri Light</vt:lpstr>
      <vt:lpstr>微软雅黑</vt:lpstr>
      <vt:lpstr>Office Theme</vt:lpstr>
      <vt:lpstr>断电作业与操作规范培训</vt:lpstr>
      <vt:lpstr>目录</vt:lpstr>
      <vt:lpstr>单击添加章节标题</vt:lpstr>
      <vt:lpstr>断电作业的重要性</vt:lpstr>
      <vt:lpstr>保障人员安全</vt:lpstr>
      <vt:lpstr>防止设备损坏</vt:lpstr>
      <vt:lpstr>提高工作效率</vt:lpstr>
      <vt:lpstr>断电操作规范</vt:lpstr>
      <vt:lpstr>确定断电范围</vt:lpstr>
      <vt:lpstr>关闭电源开关</vt:lpstr>
      <vt:lpstr>使用绝缘工具</vt:lpstr>
      <vt:lpstr>悬挂警示牌</vt:lpstr>
      <vt:lpstr>安全注意事项</vt:lpstr>
      <vt:lpstr>佩戴防护用品</vt:lpstr>
      <vt:lpstr>遵循安全操作规程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2024-09-02T04:05:05.976</cp:lastPrinted>
  <dcterms:created xsi:type="dcterms:W3CDTF">2024-09-01T20:05:05Z</dcterms:created>
  <dcterms:modified xsi:type="dcterms:W3CDTF">2024-09-01T20:05:08Z</dcterms:modified>
</cp:coreProperties>
</file>