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605C3-25D6-4573-9B8C-73502F44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95288-735F-4101-9AAF-BA26B119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2A795-F8EA-4A35-B4B9-57BC85060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1E740-4767-4C3B-8390-D60C5D82A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EBFA1-4AFD-4E36-8369-87F346C4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EDF2C-88CB-4B57-83AB-28E5344C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D19BE-AE1E-4412-B570-16E49154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7DC69-C7D3-433A-8F39-409D7605A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ED73C-DF26-4CEB-A1E6-E6EDCE05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9BC1-7D8F-4AD0-928B-7C68AD3B8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8BF2-E96F-49ED-8232-30AB3E822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605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我们一起用心保护生产安全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用心保护生产安全策略与措施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各部门在保护生产安全中的职责与协作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监督考核与持续改进计划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明确安全生产的重要性，提高全员安全意识，确保员工生命安全和企业财产安全。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遵守国家相关法律法规，严格执行安全生产标准，推动企业合法合规经营。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通过本次安全保护活动，发现潜在安全隐患，完善安全管理制度，提升安全管理水平。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涵盖企业生产经营全过程中的安全保护工作，包括生产设备、工艺流程、作业环境、员工行为等方面的安全管理。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企业安全保护工作的组织实施情况、安全隐患排查整改情况、安全教育培训开展情况、应急预案制定及演练情况等方面的内容。同时，结合企业实际情况，分析当前存在的安全问题及原因，并提出针对性的改进措施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近年来，随着安全监管力度的不断加强，生产安全形势总体保持稳定。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总体稳定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但在某些行业和领域，如化工、矿山等，仍存在一些突出的安全问题，形势依然严峻。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局部严峻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此外，一些季节性因素，如高温、寒冷等极端天气，也容易对生产安全造成不利影响。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季节性特点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当前生产安全形势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存在的安全隐患及风险点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一些企业设备老化严重，存在安全隐患，如不及时更新改造，容易引发事故。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部分员工安全意识淡薄，存在违规操作行为，这也是导致安全事故的重要原因之一。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一些企业安全管理不到位，缺乏有效的安全监管手段和措施，难以及时发现和消除安全隐患。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某化工厂爆炸事故。该事故由于设备老化、违规操作等原因导致，造成了严重的人员伤亡和财产损失。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某煤矿透水事故。该事故由于安全管理不到位、超强度开采等原因引发，给煤矿生产安全带来了极大的威胁。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某建筑工地坍塌事故。该事故由于施工质量不合格、监管不力等原因导致，给建筑行业敲响了安全警钟。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用心保护生产安全策略与措施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包括安全生产责任制、安全操作规程、事故报告与处理等制度。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确保从高层到基层都有明确的安全管理职责和分工。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明确各级安全管理职责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通过奖励和惩罚措施，激励员工积极参与安全管理工作。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建立安全奖惩机制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鼓励员工自主学习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提供安全学习资料和平台，鼓励员工自主学习和分享安全知识。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针对不同岗位和工种，开展相应的安全教育培训，提高员工的安全意识和技能。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强调新员工安全培训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确保新员工在上岗前接受必要的安全培训，熟悉工作环境和安全操作规程。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加强员工安全教育培训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开展安全评估工作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对生产过程中的安全风险进行评估，制定相应的控制措施。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建立安全隐患整改机制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对发现的安全隐患进行及时整改，确保生产安全。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对生产设备、设施、环境等进行定期检查，及时发现和消除安全隐患。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563" r="1556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针对可能发生的生产安全事故，制定完善的应急预案，明确应急组织、通讯联络、现场处置等方面要求。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定期开展应急演练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组织员工定期开展应急演练，提高员工应对突发事件的能力和水平。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对应急预案进行定期评估和修订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根据演练情况和生产变化，对应急预案进行定期评估和修订，确保其有效性和实用性。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建立应急预案及演练机制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https://d.book118.com/608116052056006040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2024-09-18T21:14:42.776</cp:lastPrinted>
  <dcterms:created xsi:type="dcterms:W3CDTF">2024-09-18T13:14:42Z</dcterms:created>
  <dcterms:modified xsi:type="dcterms:W3CDTF">2024-09-18T13:14:44Z</dcterms:modified>
</cp:coreProperties>
</file>