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WBPJGB+PWLAFT+ArialMT"/>
      <p:regular r:id="rId20"/>
    </p:embeddedFont>
    <p:embeddedFont>
      <p:font typeface="AUGQTF+MS-UIGothic"/>
      <p:regular r:id="rId21"/>
    </p:embeddedFont>
    <p:embeddedFont>
      <p:font typeface="JGQAUH+IFGTVE+MicrosoftYaHei-Bold"/>
      <p:regular r:id="rId22"/>
    </p:embeddedFont>
    <p:embeddedFont>
      <p:font typeface="POIPKK+EESEID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8D5CF-E65B-4A82-BD3D-AA9FE7A42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E33EE-1B5D-4BD2-A42B-2537FCF8C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AE38D-2FF0-40CF-B970-1A949FBCF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8E70D-A8EA-4F8E-8553-1CC74CB1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64705-8093-49EC-A8EF-48D1D56A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E55DE-5D8D-4999-BD66-DE734FB11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1E4ED-8DF1-4D9F-86A0-4D31E7A62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1DBF2-F76A-428F-8515-5BBEFD85B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73E6C-18CC-4A83-A632-3E1BE677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4ADF3-63D5-4E79-B385-C9CA9990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0E6CD-4EBC-48D7-BBAD-48A8CAC25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612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759" cy="24301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人力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源概述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招聘与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选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效管理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AUGQTF+MS-UIGothic"/>
                <a:cs typeface="AUGQTF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590480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薪酬福利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4139120"/>
            <a:ext cx="2795225" cy="13325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工关系管理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WBPJGB+PWLAFT+ArialMT"/>
                <a:cs typeface="WBPJGB+PWLAFT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法律法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960E"/>
                </a:solidFill>
                <a:latin typeface="AUGQTF+MS-UIGothic"/>
                <a:cs typeface="AUGQTF+MS-UIGothic"/>
              </a:rPr>
              <a:t>与政策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JGQAUH+IFGTVE+MicrosoftYaHei-Bold"/>
                <a:cs typeface="JGQAUH+IFGTVE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人力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源的定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人力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源的重要性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促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FF960E"/>
                </a:solidFill>
                <a:latin typeface="AUGQTF+MS-UIGothic"/>
                <a:cs typeface="AUGQTF+MS-UIGothic"/>
              </a:rPr>
              <a:t>社会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300">
                <a:solidFill>
                  <a:srgbClr val="FF960E"/>
                </a:solidFill>
                <a:latin typeface="AUGQTF+MS-UIGothic"/>
                <a:cs typeface="AUGQTF+MS-UIGothic"/>
              </a:rPr>
              <a:t>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推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动经济</a:t>
            </a: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增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提高企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争力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人力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源管理的目的和任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UGQTF+MS-UIGothic"/>
                <a:cs typeface="AUGQTF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696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源管理的目的是通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过规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划、招聘、培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、考核、激励等手段，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源的合理配置和有效利用，达到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和个人共同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展的目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UGQTF+MS-UIGothic"/>
                <a:cs typeface="AUGQTF+MS-UIGothic"/>
              </a:rPr>
              <a:t>任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源管理的主要任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包括制定人力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划、招聘与配置合适的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工、培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与开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工的潜力、建立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效管理体系、薪酬福利管理、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工关系管理等方面。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JGQAUH+IFGTVE+MicrosoftYaHei-Bold"/>
                <a:cs typeface="JGQAUH+IFGTVE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招聘渠道与方法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内部推荐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社交媒体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UGQTF+MS-UIGothic"/>
                <a:cs typeface="AUGQT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招聘网站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校园招聘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测评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OIPKK+EESEID+MicrosoftYaHei"/>
                <a:cs typeface="POIPKK+EESEI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OIPKK+EESEID+MicrosoftYaHei"/>
                <a:cs typeface="POIPKK+EESEI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OIPKK+EESEID+MicrosoftYaHei"/>
                <a:cs typeface="POIPKK+EESEI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OIPKK+EESEID+MicrosoftYaHei"/>
                <a:cs typeface="POIPKK+EESEI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试</a:t>
            </a: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准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试</a:t>
            </a: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流程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试</a:t>
            </a: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内容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UGQTF+MS-UIGothic"/>
                <a:cs typeface="AUGQTF+MS-UIGothic"/>
              </a:rPr>
              <a:t>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试记录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背景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QAUH+IFGTVE+MicrosoftYaHei-Bold"/>
                <a:cs typeface="JGQAUH+IFGTV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QAUH+IFGTVE+MicrosoftYaHei-Bold"/>
                <a:cs typeface="JGQAUH+IFGTV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GQAUH+IFGTVE+MicrosoftYaHei-Bold"/>
                <a:cs typeface="JGQAUH+IFGTV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背景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审</a:t>
            </a: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核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证</a:t>
            </a:r>
            <a:r>
              <a:rPr sz="2000">
                <a:solidFill>
                  <a:srgbClr val="FF960E"/>
                </a:solidFill>
                <a:latin typeface="AUGQTF+MS-UIGothic"/>
                <a:cs typeface="AUGQTF+MS-UIGothic"/>
              </a:rPr>
              <a:t>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调查</a:t>
            </a: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社会信用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JGQAUH+IFGTVE+MicrosoftYaHei-Bold"/>
                <a:cs typeface="JGQAUH+IFGTVE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确定培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目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收集需求信息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分析需求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训计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划与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制定培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训计</a:t>
            </a:r>
            <a:r>
              <a:rPr sz="2000">
                <a:solidFill>
                  <a:srgbClr val="FF960E"/>
                </a:solidFill>
                <a:latin typeface="AUGQTF+MS-UIGothic"/>
                <a:cs typeface="AUGQTF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内容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FF960E"/>
                </a:solidFill>
                <a:latin typeface="AUGQTF+MS-UIGothic"/>
                <a:cs typeface="AUGQTF+MS-UIGothic"/>
              </a:rPr>
              <a:t>方式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根据需求分析的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果，制定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训计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划，包括培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内容、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、地点、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师资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算等。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不同的培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象，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内容，包括理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知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践技能、案例分析等。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根据培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内容和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象，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方式，如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座、研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会、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工作坊、在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AUGQTF+MS-UIGothic"/>
                <a:cs typeface="AUGQT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效果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960E"/>
                </a:solidFill>
                <a:latin typeface="AUGQTF+MS-UIGothic"/>
                <a:cs typeface="AUGQTF+MS-UIGothic"/>
              </a:rPr>
              <a:t>估与反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制定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 spc="23">
                <a:solidFill>
                  <a:srgbClr val="FF960E"/>
                </a:solidFill>
                <a:latin typeface="AUGQTF+MS-UIGothic"/>
                <a:cs typeface="AUGQTF+MS-UIGothic"/>
              </a:rPr>
              <a:t>估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FF960E"/>
                </a:solidFill>
                <a:latin typeface="AUGQTF+MS-UIGothic"/>
                <a:cs typeface="AUGQTF+MS-UIGothic"/>
              </a:rPr>
              <a:t>准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FF960E"/>
                </a:solidFill>
                <a:latin typeface="AUGQTF+MS-UIGothic"/>
                <a:cs typeface="AUGQTF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UGQTF+MS-UIGothic"/>
                <a:cs typeface="AUGQTF+MS-UIGothic"/>
              </a:rPr>
              <a:t>反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馈</a:t>
            </a:r>
            <a:r>
              <a:rPr sz="2300" spc="23">
                <a:solidFill>
                  <a:srgbClr val="FF960E"/>
                </a:solidFill>
                <a:latin typeface="AUGQTF+MS-UIGothic"/>
                <a:cs typeface="AUGQTF+MS-UIGothic"/>
              </a:rPr>
              <a:t>与改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JGQAUH+IFGTVE+MicrosoftYaHei-Bold"/>
                <a:cs typeface="JGQAUH+IFGTVE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https://d.book118.com/608116124070006042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WBPJGB+PWLAFT+ArialMT</vt:lpstr>
      <vt:lpstr>Times New Roman</vt:lpstr>
      <vt:lpstr>AUGQTF+MS-UIGothic</vt:lpstr>
      <vt:lpstr>SimSun</vt:lpstr>
      <vt:lpstr>JGQAUH+IFGTVE+MicrosoftYaHei-Bold</vt:lpstr>
      <vt:lpstr>POIPKK+EESEID+MicrosoftYaHei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2024-09-21T16:40:31.578</cp:lastPrinted>
  <dcterms:created xsi:type="dcterms:W3CDTF">2024-09-21T08:40:31Z</dcterms:created>
  <dcterms:modified xsi:type="dcterms:W3CDTF">2024-09-21T08:40:32Z</dcterms:modified>
</cp:coreProperties>
</file>