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8B24-14DC-404A-8011-139CA8819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30A06-07E0-4F51-9380-1C859D12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3137-6542-4C4F-BC17-2286B49E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53F50-DA5A-4C39-96FB-D3B41BAF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498F0-A426-48E4-9830-199270260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A84FA5-6CF8-41E3-9146-C90A4FB2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CD119-1910-48A8-9015-88514E826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8E714-BE87-465E-8AB8-572A989E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437CC-ED82-4AFD-AEC5-C1A03FE8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77DF6-BA98-4F40-A2B8-B22D2CBE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46EF-E3BB-462E-BAF1-387679E8A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81" r:id="rId2"/>
    <p:sldLayoutId id="2147485882" r:id="rId3"/>
    <p:sldLayoutId id="2147485883" r:id="rId4"/>
    <p:sldLayoutId id="2147485884" r:id="rId5"/>
    <p:sldLayoutId id="2147485885" r:id="rId6"/>
    <p:sldLayoutId id="2147485886" r:id="rId7"/>
    <p:sldLayoutId id="2147485887" r:id="rId8"/>
    <p:sldLayoutId id="2147485888" r:id="rId9"/>
    <p:sldLayoutId id="2147485889" r:id="rId10"/>
    <p:sldLayoutId id="21474858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000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混凝土项目工程造价管理的研究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混凝土项目工程造价管理概述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混凝土项目工程造价的构成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混凝土项目工程造价管理的实施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混凝土项目工程造价管理的优化措施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混凝土项目工程造价管理的效果评价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混凝土项目工程造价管理概述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混凝土项目工程造价管理的定义</a:t>
            </a:r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混凝土项目工程造价管理是指在项目的全生命周期内，对混凝土项目的造价进行规划、估算、预算、控制、分析和评价的一系列管理活动。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8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管理过程中需要运用经济、技术、法律等多种手段，确保项目的顺利实施和目标的实现。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其目的是确保项目的造价控制在预定范围内，提高项目的经济效益和社会效益。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6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8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混凝土项目工程造价管理涉及到多个方面，包括材料采购、施工组织、质量控制等。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混凝土项目工程造价管理的目标</a:t>
            </a:r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降低成本：通过科学的管理方法，有效降低混凝土项目的工程造价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确保质量：在控制成本的同时，保证混凝土项目的工程质量符合标准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提高效益：优化资源配置，提高项目的经济效益和社会效益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实现可持续发展：推动混凝土行业的可持续发展，实现经济、社会和环境的协调发展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混凝土项目工程造价管理的意义</a:t>
            </a:r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确保工程项目的顺利实施：有效的工程造价管理能够合理控制成本，避免因资金不足而导致的工程中断或延期。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提高项目的经济效益：通过对工程造价的合理控制，能够降低不必要的浪费，实现资源的优化配置，提高项目的经济效益。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增强企业的竞争力：科学的工程造价管理可以帮助企业在激烈的市场竞争中获得优势，提高市场份额。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促进建筑行业的健康发展：合理的工程造价管理有助于规范建筑市场秩序，推动整个行业的健康发展。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0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混凝土项目工程造价的构成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直接成本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原材料费用：包括水泥、砂石、水等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人工费用：包括工人工资、福利等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机械费用：包括搅拌机、运输车等设备租赁或折旧费用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其他直接费用：包括检验试验费、水电费等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间接成本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间接成本是指在生产过程中间接消耗的成本，包括管理费用、销售费用等。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在混凝土项目工程造价中，间接成本可能包括项目管理费用、企业行政费用等。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间接成本的具体构成可能因项目而异，需要根据具体情况进行详细分析和计算。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间接成本通常不直接与生产的产品或服务相关，而是与企业的运营和管理活动相关。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税费及其他费用</a:t>
            </a:r>
            <a:endParaRPr lang="zh-CN" altLang="en-US"/>
          </a:p>
        </p:txBody>
      </p:sp>
      <p:sp>
        <p:nvSpPr>
          <p:cNvPr id="1049410" name="矩形: 圆角 4"/>
          <p:cNvSpPr/>
          <p:nvPr>
            <p:custDataLst>
              <p:tags r:id="rId2"/>
            </p:custDataLst>
          </p:nvPr>
        </p:nvSpPr>
        <p:spPr>
          <a:xfrm>
            <a:off x="838200" y="3290604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3"/>
            </p:custDataLst>
          </p:nvPr>
        </p:nvSpPr>
        <p:spPr>
          <a:xfrm>
            <a:off x="968829" y="3420012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税费：包括增值税、城市建设维护税等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14" name="矩形: 圆角 4"/>
          <p:cNvSpPr/>
          <p:nvPr>
            <p:custDataLst>
              <p:tags r:id="rId4"/>
            </p:custDataLst>
          </p:nvPr>
        </p:nvSpPr>
        <p:spPr>
          <a:xfrm>
            <a:off x="8084423" y="3291215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5"/>
            </p:custDataLst>
          </p:nvPr>
        </p:nvSpPr>
        <p:spPr>
          <a:xfrm>
            <a:off x="8215052" y="3420622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其他费用：包括工程保险费、工程咨询服务费等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418" name="矩形: 圆角 4"/>
          <p:cNvSpPr/>
          <p:nvPr>
            <p:custDataLst>
              <p:tags r:id="rId6"/>
            </p:custDataLst>
          </p:nvPr>
        </p:nvSpPr>
        <p:spPr>
          <a:xfrm>
            <a:off x="4478708" y="3291825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7"/>
            </p:custDataLst>
          </p:nvPr>
        </p:nvSpPr>
        <p:spPr>
          <a:xfrm>
            <a:off x="4609337" y="3421233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规费：包括社会保障费、住房公积金等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6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混凝土项目工程造价管理的实施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决策阶段的管理</a:t>
            </a:r>
            <a:endParaRPr lang="zh-CN" altLang="en-US"/>
          </a:p>
        </p:txBody>
      </p:sp>
      <p:sp>
        <p:nvSpPr>
          <p:cNvPr id="104952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评估项目建议书：对项目建议书进行评估，确定项目的可行性、经济性和风险性，并作出决策。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确定项目目标：根据市场需求和项目要求，明确混凝土项目的建设规模、标准和要求。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编制项目建议书：根据项目目标，编制项目建议书，包括项目的必要性和可行性分析、投资估算和预期效益等内容。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签订合同：与承包商签订施工合同，明确工程范围、质量要求、工期和价格等内容。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https://d.book118.com/608120000113006036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1_1"/>
  <p:tag name="KSO_WM_UNIT_INDEX" val="1_1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3_1"/>
  <p:tag name="KSO_WM_UNIT_INDEX" val="1_3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2_1"/>
  <p:tag name="KSO_WM_UNIT_INDEX" val="1_2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混凝土项目工程造价管理的研究</vt:lpstr>
      <vt:lpstr>目录</vt:lpstr>
      <vt:lpstr>单击此处添加章节标题</vt:lpstr>
      <vt:lpstr>混凝土项目工程造价管理概述</vt:lpstr>
      <vt:lpstr>混凝土项目工程造价管理的定义</vt:lpstr>
      <vt:lpstr>混凝土项目工程造价管理的目标</vt:lpstr>
      <vt:lpstr>混凝土项目工程造价管理的意义</vt:lpstr>
      <vt:lpstr>混凝土项目工程造价的构成</vt:lpstr>
      <vt:lpstr>直接成本</vt:lpstr>
      <vt:lpstr>间接成本</vt:lpstr>
      <vt:lpstr>税费及其他费用</vt:lpstr>
      <vt:lpstr>混凝土项目工程造价管理的实施</vt:lpstr>
      <vt:lpstr>决策阶段的管理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2024-09-16T04:19:59.641</cp:lastPrinted>
  <dcterms:created xsi:type="dcterms:W3CDTF">2024-09-15T20:19:59Z</dcterms:created>
  <dcterms:modified xsi:type="dcterms:W3CDTF">2024-09-15T20:20:01Z</dcterms:modified>
</cp:coreProperties>
</file>