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CC20B-377C-4F02-ACF2-8FDFD84A4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2CF5C-7864-4618-A1C5-3E438A06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64D59-9517-425A-86E5-3F3F8743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37AB3-802D-4B9D-A2FE-84B1F8D13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02DF8-ADD2-4EAD-8367-CA8E8A20F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B00D9-393C-46FE-9837-66D942612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87FD3-249D-4D0D-A892-4C027EB3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0482C-BB0F-44D9-B84C-7EAF9F7AC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213D3-197D-4D16-A538-CE5AEF59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0C6BE-A149-48DB-BE4D-203931F31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3A96B-340C-41B3-B7FA-66EBF95A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0012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传统文化心理健康班会总结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班会效果评估与建议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班会背景与目的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503" b="30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传统文化与心理健康的关系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传统文化强调内心修养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中国传统文化中，如儒家思想，强调个人的内心修养和道德品质，这对培养健康的心理状态有积极影响。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传统文化中的积极心态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传统文化中的许多理念，如"中庸之道"，提倡平衡、和谐的人生态度，有助于缓解压力，保持心理健康。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传统文化的社会支持作用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传统文化中的家族观念、社区互助等，可以为个体提供情感支持和社交网络，有助于减轻心理负担。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传承优秀传统文化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班会不仅是心理健康教育的平台，也是传承和弘扬优秀传统文化的机会。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加强学生心理辅导工作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通过班会，可以发现学生存在的心理问题，为后续的心理辅导工作提供依据。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提高学生心理健康意识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通过班会，让学生了解传统文化与心理健康的关系，提高他们的心理健康意识。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班会内容概述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讲解心理健康与传统文化之间的联系，如何从传统文化中汲取心理能量，促进个人心理健康。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介绍一些传统的心理调适方法，如禅修、太极等，以及如何将这些方法应用到日常生活中。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传统文化心理健康知识讲解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传统心理调适方法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心理健康与传统文化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71" r="300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将参与者分成小组，针对某一传统文化心理健康主题进行深入讨论，分享各自的见解和体验。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鼓励参与者提问，针对问题进行深入探讨，增强互动性和参与感。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互动环节与讨论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对班会内容进行总结，强调传统文化心理健康的重要性，以及如何将这些知识应用到实际生活中。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收集参与者的反馈意见，了解他们对班会的感受和建议，以便不断改进未来的活动。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班会总结与反馈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传统文化对心理健康的影响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佛教思想中的心理健康观念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佛教提倡内心平静、减少欲望，有助于减轻焦虑、抑郁等心理问题。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儒家思想中的心理健康观念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儒家思想强调中庸之道，倡导内心平和、自我修养，对心理健康有积极影响。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道家思想中的心理健康观念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道家思想主张顺应自然、无为而治，有助于缓解压力、调整心态，维护心理健康。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传统文化中的心理健康观念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道家思想的心理调适方法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道家主张通过修炼身心、顺应自然达到内心的平静，提供了一种非对抗性的心理调节方式。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佛教的心理调适方法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佛教的禅修、念佛等修行方法，有助于减轻心理压力、消除烦恼，促进内心平静。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儒家思想的心理调适方法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儒家提倡通过修身齐家治国平天下的人生理想，引导人们积极面对困难和挑战，增强心理承受能力。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11889" b="11889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传统文化对心理问题的解决方式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https://d.book118.com/608120012026006040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2024-09-18T10:25:38.027</cp:lastPrinted>
  <dcterms:created xsi:type="dcterms:W3CDTF">2024-09-18T02:25:38Z</dcterms:created>
  <dcterms:modified xsi:type="dcterms:W3CDTF">2024-09-18T02:25:40Z</dcterms:modified>
</cp:coreProperties>
</file>