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A19A7-0EF6-4F82-8E71-B68DD3F8A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D3BD2-BE67-48F3-BFF8-D64895216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EAC0E-4F13-4A5E-9B74-70C7550D2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31AAE-5563-418F-9AD7-3497B6619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A92A94-74F5-49A5-8A17-E6EA3A4BC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091DF2-CA84-403E-BAF8-B9B1FEF5D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C6F284-2D3A-4F4A-BD27-FB2440167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3B012-37A6-4B54-A470-DF3473DBB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F69E12-0D0A-451A-A6BF-ECAE64241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09BEF-ABC8-493F-A992-A7DAFF9E3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3540E-48B1-41D2-BADA-DD53FBB40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20030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学生值周工作总结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本周工作概况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原因分析与改进措施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573" b="115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提高学生自我管理能力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通过值周工作，让学生参与到学校管理中来，提高其自我约束和自我管理的能力。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加强学生责任感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让学生承担一定的管理职责，从而培养其责任感和使命感。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促进学校良好秩序的形成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通过学生的参与，加强对学校纪律和秩序的维护，促进学校良好风气的形成。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对本周值周工作进行总体概述，包括值周班级、值周时间、值周任务等方面。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本周值周工作总体情况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详细阐述在值周过程中发现的问题，如迟到、旷课、违纪等行为。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值周工作中发现的问题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针对发现的问题，说明采取的处理措施及所取得的效果。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对问题的处理及结果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根据本周值周工作的经验，提出对未来值周工作的改进意见和建议。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对未来值周工作的建议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本周工作概况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值周时间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XXXX年XX月XX日至XX月XX日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值周地点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学校教学楼、宿舍楼、食堂等公共区域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值周时间和地点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本周值周共有X名学生参与，分别为XXX、XXX、XXX等。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根据学生特长和意愿，将值周工作分为纪律检查、卫生清洁、安全巡查等小组，每个小组设负责人一名，负责协调和组织本组工作。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参与人员及分工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分工情况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负责检查学生的迟到、早退、旷课等违纪情况，并做好记录，及时反馈给班主任和年级组长。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纪律检查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负责公共区域的卫生清洁工作，包括教室、走廊、楼梯、厕所等区域的清扫和保洁。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卫生清洁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负责校园安全巡查工作，包括检查校园内是否存在安全隐患、学生是否遵守校规校纪等，发现问题及时上报并协助处理。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安全巡查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协助学校开展各项活动，如运动会、文艺汇演等，维护现场秩序和安全。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其他工作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主要工作内容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我积极组织并参与了多次校园活动，如运动会、文艺汇演等，为校园文化建设做出了贡献。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在值周期间，我协助老师处理了一些突发事件，如学生突发疾病、校园安全事件等，得到了老师和同学们的认可。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892" r="158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值周期间，我负责了校园内的纪律检查和环境维护工作，确保了校园秩序井然，环境整洁。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完成的任务和达成的目标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我利用社交媒体平台，创建了校园值周工作小组，方便同学们及时反映问题和建议，提高了工作效率。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我发起了“美丽校园，从我做起”的环保倡议活动，号召同学们积极参与校园环境维护，取得了显著成效。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在处理突发事件时，我能够迅速反应，妥善处理，避免了事态的扩大，得到了学校的表扬。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工作中的创新和亮点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由于在值周工作中的突出表现，我获得了学校颁发的“优秀值周生”荣誉称号。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我所在的班级也因为我在值周工作中的贡献而获得了“优秀班集体”的荣誉称号。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此外，我还获得了学校提供的奖学金和其他奖励，以表彰我在值周工作中的努力和成绩。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获得的表彰和奖励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https://d.book118.com/608120030006006036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2024-09-15T03:28:39.942</cp:lastPrinted>
  <dcterms:created xsi:type="dcterms:W3CDTF">2024-09-14T19:28:39Z</dcterms:created>
  <dcterms:modified xsi:type="dcterms:W3CDTF">2024-09-14T19:28:42Z</dcterms:modified>
</cp:coreProperties>
</file>