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6AFFE-00DA-4A9C-B69F-279F2151F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B6ED4-D5B9-4D42-B0E6-D6D08DEAD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78BE3-25C3-40A1-8C0B-F2D51D7B0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E0A0E-77F3-45CE-85EB-F29A52919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A3C675-87E4-48A8-B2B2-BFBF4C955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117CC-CA8E-48CA-907E-406C0687E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45ABF4-4315-48E2-A5E2-3F4508186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FD1E5-930F-4E9F-93DA-7153B2A77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4512B-8FB9-49EB-8AC5-321C9306A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9EA8E-6B22-4ABA-B1BF-33F67C428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065D4-FE26-4966-8424-D16A362F3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0032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提升企业服务行业人员的团队领导与激发协作能力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团队领导理念与角色定位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激发团队成员协作意愿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提升团队整体执行效率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强化沟通技巧及冲突处理能力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激励员工创新精神和主动性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团队领导理念与角色定位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对团队和企业的未来有着高度的责任感和使命感，愿意为团队的成功付出努力。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强烈的责任心和使命感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优秀的沟通和协调能力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卓越的决策和判断能力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持续学习和创新能力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能够清晰地传达自己的想法和要求，善于协调团队成员之间的关系，化解矛盾。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能够在复杂的情况下迅速做出决策，具备前瞻性和战略性思维。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不断追求自我提升，学习新知识，创新管理方法和手段，以适应不断变化的市场环境。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优秀团队领导者特质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为团队设定明确、可实现的目标，并引领团队成员共同努力实现。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团队目标的制定者和引领者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通过表扬、奖励等方式激发团队成员的积极性和创造力，提高团队的士气和凝聚力。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团队士气的鼓舞者和激励者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合理调配和整合团队内外的资源，为团队的发展提供有力的支持。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团队资源的协调者和整合者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积极塑造和传承企业的文化价值观，推动团队成员形成共同的价值认同和行为准则。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团队文化的塑造者和传承者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领导者在团队中角色定位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建立良好团队氛围重要性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提高团队协作效率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良好的团队氛围可以促进团队成员之间的信任和合作，减少沟通成本和内耗，提高团队协作效率。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积极的团队氛围可以激发团队成员的归属感和荣誉感，增强团队的凝聚力和向心力。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有利于团队成员个人成长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良好的团队氛围可以为团队成员提供一个互相学习、共同进步的平台，有利于个人能力的提升和职业发展。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提升企业整体竞争力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优秀的团队氛围是企业文化的重要组成部分，可以提升企业的品牌形象和吸引力，从而增强企业的整体竞争力。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激发团队成员协作意愿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设定清晰、可衡量的团队目标，确保每个成员都理解并认同这些目标。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制定实现目标的详细计划，包括时间表、资源分配和预期成果。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定期回顾和更新目标，确保团队始终朝着共同愿景努力。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建立开放、坦诚的沟通环境，鼓励成员分享想法、意见和反馈。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倾听并尊重他人的观点，关注成员的需求和感受。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通过团队建设活动和培训，增强成员间的相互了解和信任。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增强成员间信任感途径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鼓励团队成员相互学习、分享知识和经验，共同成长。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认可和奖励团队中表现突出的成员，激发大家的积极性和动力。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769" r="1376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554" r="755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设定合理的竞争规则和标准，确保竞争是公平、有益的。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营造积极正向竞争氛围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提升团队整体执行效率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设定清晰、可衡量的团队目标，确保每个成员都了解并认同这些目标。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根据目标制定详细的工作计划，包括时间表、资源需求和预期结果。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在实施过程中，根据实际情况灵活调整计划，确保计划的合理性和有效性。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制定合理有效计划安排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仔细分析项目或任务所需的资源，包括人力、物力、财力等。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分析资源需求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减少浪费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根据项目优先级和紧急程度，合理分配资源，确保关键任务得到优先处理。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通过改进工作流程、提高资源利用效率等方式，降低不必要的浪费。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优化资源配置，降低浪费现象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https://d.book118.com/608120032006006036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2024-09-15T03:28:41.614</cp:lastPrinted>
  <dcterms:created xsi:type="dcterms:W3CDTF">2024-09-14T19:28:41Z</dcterms:created>
  <dcterms:modified xsi:type="dcterms:W3CDTF">2024-09-14T19:28:43Z</dcterms:modified>
</cp:coreProperties>
</file>