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3FB65-F4E6-474A-A738-045383796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097D15-442D-4E3A-8068-03E6D6082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96A2E3-72B4-4A71-A5A5-E5092ADCB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9DE250-7B33-4F92-B560-478A9DE52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9A5ACB-13D0-435A-87D7-46E948B78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ADA5A8-6AD5-4C25-8A6D-CC80BB173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9BAF8C-5E7C-4E5E-B426-B94F220C5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E8BD33-AC06-4132-9BAA-3FA871F62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226078-9C29-4298-86F1-A5FDEC11F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DE89A-2277-4405-A148-EB9780FC8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4EC236-DE7A-404C-B977-D0A14A55A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12013312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凯迪拉克故障实例分析报告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凯迪拉克故障概述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故障实例分析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故障原因分析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故障解决方案与建议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本报告旨在分析凯迪拉克车型的常见故障，提供故障诊断和解决方案，以提高车辆的可靠性和安全性。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凯迪拉克作为一款豪华汽车品牌，其产品质量和性能一直备受关注。然而，任何车型都无法完全避免故障，了解凯迪拉克的故障实例有助于提高用户对车辆的维护和保养意识。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00" r="40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本报告将涵盖凯迪拉克多个车型的故障实例，包括发动机、底盘、电气系统等方面的故障。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报告将结合实际案例，分析故障产生的原因、影响及解决方案，以便为用户和维修人员提供实用的参考信息。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凯迪拉克故障概述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15" r="1671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618" r="1661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如点火线圈故障、气缸压力异常等，可能导致车辆无法启动或运行不稳定。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发动机故障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如悬挂系统、转向系统、制动系统等出现故障，可能导致车辆操控性能下降。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底盘故障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如电路短路、传感器故障等，可能导致车辆仪表盘显示异常或电器设备无法正常工作。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电气系统故障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如制冷剂泄漏、空调压缩机故障等，可能导致车辆空调系统无法正常制冷或制热。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空调系统故障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故障类型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根据凯迪拉克官方数据显示，发动机故障的平均发生频率为1.5%，底盘故障的平均发生频率为2.3%，电气系统故障的平均发生频率为1.8%，空调系统故障的平均发生频率为1.2%。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这些数据表明，凯迪拉克车型的故障发生频率相对较低，但仍然需要定期维护和保养，以确保车辆正常运行。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故障发生频率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部分故障可能对车辆安全构成威胁，如制动系统失灵、转向系统失效等，这些故障可能导致车辆失控或无法有效避让危险。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车辆性能下降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发动机、底盘、电气系统和空调系统等关键部件出现故障，可能导致车辆性能下降，如加速缓慢、操控不灵活、空调制冷或制热效果不佳等。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维修成本高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凯迪拉克车型的维修费用相对较高，部分故障可能涉及多个系统的维修或更换，导致维修成本大幅增加。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故障实例分析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89" r="1508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978" r="1897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发动机故障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发动机无法启动，仪表盘显示故障代码。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点火线圈故障，导致火花塞无法正常点火。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更换点火线圈和火花塞，并进行发动机调试。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定期检查发动机油、水、电等，确保发动机正常运转。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故障现象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故障原因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解决方法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底盘异响，行驶过程中出现颠簸。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故障现象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底盘悬挂系统部件磨损或损坏。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故障原因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更换磨损或损坏的悬挂部件，进行底盘调试。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解决方法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定期检查底盘悬挂系统，确保部件完好无损。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底盘故障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车辆电器设备工作异常，如车灯不亮、音响不响等。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故障现象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故障原因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电气线路老化或接触不良。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检查并更换老化的电气线路，修复接触不良的部位。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定期检查电气线路和电器设备，确保工作正常。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电气系统故障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842" r="2584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空调制冷效果差或不制冷。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故障现象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制冷剂泄漏或空调压缩机故障。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故障原因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检查并修复泄漏点，更换损坏的压缩机。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定期检查空调制冷系统，确保制冷剂充足且压缩机正常工作。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空调系统故障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https://d.book118.com/608120133125006040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2024-09-19T09:24:42.819</cp:lastPrinted>
  <dcterms:created xsi:type="dcterms:W3CDTF">2024-09-19T01:24:42Z</dcterms:created>
  <dcterms:modified xsi:type="dcterms:W3CDTF">2024-09-19T01:24:44Z</dcterms:modified>
</cp:coreProperties>
</file>