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B3673-E529-4FF2-B90D-CDE19992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D7745-7C08-4909-9272-34DCA7677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99830-BA99-4DE8-93E8-FCB256AC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C7F38-E8E6-4CD0-A87E-0B50B8FC5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B2753-655A-4276-BD7F-CAA4E9444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44438-C1AD-4FE2-902B-066FF680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6C0B6-DE2B-4650-AFB2-FBEE7995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0A84B-4239-4C00-9223-BDDD1F25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6F75A-EF50-4462-909E-5025C4FA4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BE4C9-E076-4989-9D89-AE90B2920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241D6-9135-4F5E-8248-13E41453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1007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矿山应急救援体系建设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矿山救援体系概述
 体系建设必要性分析
 国内外救援体系对比
 矿山救援现状与挑战
 体系建设目标与原则
 体系建设主要内容
 体系实施计划与时间表
 体系评估与改进措施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矿山救援体系概述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矿山应急救援体系建设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矿山救援体系概述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矿山救援体系概述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1.矿山救援体系是指在矿山事故发生时，为迅速抢救受伤人员、防止事故扩大而建立的应急救援系统。</a:t>
            </a:r>
          </a:p>
          <a:p>
            <a:r>
              <a:t>2.矿山救援体系包括应急预案、救援队伍、救援设备、通讯联络等多个方面，需要各方面协同作战，以确保救援效果。</a:t>
            </a:r>
          </a:p>
          <a:p>
            <a:r>
              <a:t>3.建立完善的矿山救援体系对于保障矿工生命安全、减少事故损失具有重要意义。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应急预案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1.应急预案是针对可能发生的矿山事故，预先制定的救援方案和行动计划，包括事故预防、应急响应、恢复重建等多个环节。</a:t>
            </a:r>
          </a:p>
          <a:p>
            <a:r>
              <a:t>2.应急预案需要定期进行演练和更新，以确保预案的针对性和有效性。</a:t>
            </a:r>
          </a:p>
          <a:p>
            <a:r>
              <a:t>3.应急预案需要充分考虑矿山事故的特殊性，制定针对性的救援措施，以提高救援效果。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矿山救援体系概述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救援队伍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1.救援队伍是矿山救援体系的核心力量，需要具备专业的救援知识和技能，能够迅速展开救援工作。</a:t>
            </a:r>
          </a:p>
          <a:p>
            <a:r>
              <a:t>2.救援队伍需要加强培训和演练，提高救援能力和水平。</a:t>
            </a:r>
          </a:p>
          <a:p>
            <a:r>
              <a:t>3.救援队伍需要与相关部门密切协作，确保救援工作的顺利进行。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救援设备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1.救援设备是矿山救援工作的重要保障，需要根据矿山事故的类型和特点，配备合适的救援设备。</a:t>
            </a:r>
          </a:p>
          <a:p>
            <a:r>
              <a:t>2.救援设备需要定期进行检查和维护，确保设备的正常运转和使用效果。</a:t>
            </a:r>
          </a:p>
          <a:p>
            <a:r>
              <a:t>3.引进先进的救援设备和技术，提高矿山救援的水平和效率。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矿山救援体系概述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通讯联络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1.通讯联络是矿山救援体系中的重要环节，需要建立畅通、高效的通讯网络，确保信息的及时传递和共享。</a:t>
            </a:r>
          </a:p>
          <a:p>
            <a:r>
              <a:t>2.加强通讯设备的维护和更新，提高通讯质量和稳定性。</a:t>
            </a:r>
          </a:p>
          <a:p>
            <a:r>
              <a:t>3.建立应急通讯机制，确保在矿山事故发生时，能够及时启动应急通讯系统，保障救援工作的顺利开展。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恢复重建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1.恢复重建是指在矿山事故发生后，对受损的设备、设施进行修复和重建，恢复正常的生产秩序。</a:t>
            </a:r>
          </a:p>
          <a:p>
            <a:r>
              <a:t>2.恢复重建需要充分考虑安全和环保因素，确保恢复重建工作的科学性和可持续性。</a:t>
            </a:r>
          </a:p>
          <a:p>
            <a:r>
              <a:t>3.加强恢复重建工作的组织和协调，确保各项工作的顺利进行和完成。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体系建设必要性分析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矿山应急救援体系建设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体系建设必要性分析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矿山安全形势分析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1.矿山事故频发，安全生产形势严峻。近年来，矿山事故发生率较高，造成了严重的人员伤亡和财产损失，因此加强矿山应急救援体系建设势在必行。</a:t>
            </a:r>
          </a:p>
          <a:p>
            <a:r>
              <a:t>2.矿山灾害种类多，应急救援难度大。矿山灾害包括水灾、火灾、瓦斯爆炸、顶板塌方等多种类型，应急救援需要专业化的队伍和设备支持。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应急救援能力现状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1.应急救援队伍不足，缺乏专业化人才。目前，矿山应急救援队伍数量不足，人员素质参差不齐，缺乏专业化的救援知识和技能。</a:t>
            </a:r>
          </a:p>
          <a:p>
            <a:r>
              <a:t>2.救援设备落后，无法满足现代化救援需求。一些矿山的救援设备陈旧，无法适应现代化救援的需要，需要加强更新和升级。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体系建设必要性分析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体系建设必要性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1.提高应急救援能力，减少事故损失。加强矿山应急救援体系建设，可以提高应急救援能力，减少事故造成的人员伤亡和财产损失。</a:t>
            </a:r>
          </a:p>
          <a:p>
            <a:r>
              <a:t>2.增强企业社会责任感，提升企业形象。建设应急救援体系是企业履行社会责任的重要体现，也可以提升企业的社会形象和公信力。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国家政策法规要求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1.国家政策法规对矿山应急救援体系建设提出明确要求。政府加强了对矿山安全生产的监管力度，要求企业加强应急救援体系建设。</a:t>
            </a:r>
          </a:p>
          <a:p>
            <a:r>
              <a:t>2.不符合政策法规要求的企业将受到处罚。如果企业没有按照规定建设应急救援体系，将面临政府部门的处罚和监管措施。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体系建设必要性分析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体系建设市场前景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1.应急救援市场潜力巨大。随着国家对安全生产重视程度的提高和矿山安全形势的严峻，矿山应急救援市场潜力巨大。</a:t>
            </a:r>
          </a:p>
          <a:p>
            <a:r>
              <a:t>2.体系建设将促进相关产业发展。加强矿山应急救援体系建设将促进相关产业的发展，包括救援设备制造、人才培训等多个领域。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企业社会责任与形象塑造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1.建设应急救援体系是企业履行社会责任的重要体现。企业应积极承担社会责任，加强应急救援体系建设，保障员工和周边居民的生命财产安全。</a:t>
            </a:r>
          </a:p>
          <a:p>
            <a:r>
              <a:t>2.提升企业形象和公信力。通过加强应急救援体系建设，企业可以提升自身的社会形象和公信力，获得社会的认可和信任，有利于企业的发展。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国内外救援体系对比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矿山应急救援体系建设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国内外救援体系对比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国内外矿山救援体系的发展历程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1.国内矿山救援体系经历了从无到有、从小到大的过程，目前已经形成了一套较为完整的体系。而国外矿山救援体系则更加注重预防和应急处理，发展较为成熟。</a:t>
            </a:r>
          </a:p>
          <a:p>
            <a:r>
              <a:t>2.国内外矿山救援体系在救援技术、装备水平、人员素质等方面存在一定的差距，但国内矿山救援体系正在逐步缩小这一差距。</a:t>
            </a:r>
          </a:p>
          <a:p>
            <a:r>
              <a:t>3.随着全球化和信息化的发展，国内外矿山救援体系之间的交流与合作也越来越频繁，共同提高矿山救援水平成为趋势。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国内外矿山救援体系的组织架构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1.国内矿山救援体系主要由政府主导，企业负责，社会参与。而国外则更加注重市场化和专业化，有更多的民间机构和企业参与。</a:t>
            </a:r>
          </a:p>
          <a:p>
            <a:r>
              <a:t>2.国内外矿山救援体系的组织架构都在逐步优化，提高救援效率和响应速度。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国内外救援体系对比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国内外矿山救援体系的预警机制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1.国内矿山救援体系的预警机制正在逐步完善，通过现代化信息技术手段，加强对矿山的监测和预警。</a:t>
            </a:r>
          </a:p>
          <a:p>
            <a:r>
              <a:t>2.国外矿山救援体系的预警机制相对较为成熟，注重预防和风险评估，能够更早地预警和避免事故的发生。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国内外矿山救援体系的应急响应能力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1.国内矿山救援体系的应急响应能力有待提高，需要加强技术和装备的投入，提高救援人员的专业素质。</a:t>
            </a:r>
          </a:p>
          <a:p>
            <a:r>
              <a:t>2.国外矿山救援体系的应急响应能力相对较强，能够快速调动资源和展开救援工作。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国内外救援体系对比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国内外矿山救援体系的培训与交流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1.国内矿山救援体系需要加强培训与交流，提高救援人员的专业素质和技能水平。</a:t>
            </a:r>
          </a:p>
          <a:p>
            <a:r>
              <a:t>2.国外矿山救援体系注重培训与交流，通过不断的演练和培训，提高救援人员的响应速度和救援能力。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国内外矿山救援体系的未来发展趋势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1.随着科技的不断进步和应用，未来国内外矿山救援体系都将更加注重科技化和智能化的发展。</a:t>
            </a:r>
          </a:p>
          <a:p>
            <a:r>
              <a:t>2.加强对矿山的监测和预警，提高预防能力，减少事故的发生成为未来国内外矿山救援体系的重要发展趋势。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https://d.book118.com/608121007064006026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矿山救援体系概述</vt:lpstr>
      <vt:lpstr> 矿山救援体系概述</vt:lpstr>
      <vt:lpstr> 矿山救援体系概述</vt:lpstr>
      <vt:lpstr> 矿山救援体系概述</vt:lpstr>
      <vt:lpstr> 体系建设必要性分析</vt:lpstr>
      <vt:lpstr> 体系建设必要性分析</vt:lpstr>
      <vt:lpstr> 体系建设必要性分析</vt:lpstr>
      <vt:lpstr> 体系建设必要性分析</vt:lpstr>
      <vt:lpstr> 国内外救援体系对比</vt:lpstr>
      <vt:lpstr> 国内外救援体系对比</vt:lpstr>
      <vt:lpstr> 国内外救援体系对比</vt:lpstr>
      <vt:lpstr> 国内外救援体系对比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2024-09-03T20:04:28.953</cp:lastPrinted>
  <dcterms:created xsi:type="dcterms:W3CDTF">2024-09-03T12:04:28Z</dcterms:created>
  <dcterms:modified xsi:type="dcterms:W3CDTF">2024-09-03T12:04:31Z</dcterms:modified>
</cp:coreProperties>
</file>