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32C8B-C8D8-4A4A-96F3-B0802EBBC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11372-D67C-4C40-A88A-BAEDC5A3A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AB4CE-D0F3-477C-B5AD-7522DDAEE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94FEF-BFC6-4AF4-A480-2FE0ECA32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43AFF5-5162-4585-A0AF-844D86BB3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A6372E-3EB2-4020-90D6-A7705F148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1FA2D6-7CC5-4664-AD54-1052EE02D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DB0DCF-5295-432C-8C0F-05A709713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1AA4F9-0F3D-4BD0-9F5F-B92C656E1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4DAC8-660B-4F40-B455-39E9F2D6A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41013-21FA-4CAA-8EB3-5AC5E8DB9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7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2101207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年产吨水性环保涂料生产项目可行性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社会与环境影响评估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项目风险评估与应对策略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环保涂料具有低挥发性有机化合物（VOC）、低毒、无刺激性气味等特点，符合绿色环保理念。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环保涂料在性能方面与传统涂料相当，甚至更优，且具有更广泛的适用范围。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9682" r="1968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2102" r="1210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8615" r="861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环保涂料是指在使用过程中对人体和环境无害、生产过程中不产生有害物质、废弃后可以安全降解的涂料。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环保涂料的定义与特性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未来，环保涂料市场将呈现持续增长的趋势，具有巨大的市场潜力。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随着人们对环保意识的提高，对环保涂料的需求逐渐增加。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在建筑、家具、汽车等领域，传统涂料正逐步被环保涂料替代。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5" name="AutoShape 5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TextBox 6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政府对环保产业给予政策扶持，鼓励企业研发和生产环保涂料。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9" name="AutoShape 9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国家对环保涂料的标准和规范不断完善，对不合格产品进行严格监管。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3" name="AutoShape 13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政府对使用环保涂料的企业给予税收优惠、资金扶持等政策支持。</a:t>
              </a:r>
            </a:p>
          </p:txBody>
        </p:sp>
      </p:grpSp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政策支持与法规环境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包装与储存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将调制好的涂料灌装到包装桶中，进行密封储存，以保持涂料的质量和性能。</a:t>
            </a:r>
          </a:p>
        </p:txBody>
      </p:sp>
      <p:sp>
        <p:nvSpPr>
          <p:cNvPr id="6" name="Freeform 6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调漆与调制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调整涂料的粘度、颜色等参数，确保产品质量符合要求。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研磨分散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通过研磨设备将混合物中的颜料和助剂充分分散，提高涂料的稳定性。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原材料准备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根据生产需求，采购适量的水性树脂、颜料、助剂等原材料。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配料与混合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将原材料按照配方比例进行混合，确保各组分均匀分布。</a:t>
            </a:r>
          </a:p>
        </p:txBody>
      </p:sp>
      <p:cxnSp>
        <p:nvCxnSpPr>
          <p:cNvPr id="29" name="Connector 29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1" name="Connector 41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2" name="AutoShape 42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4" name="Connector 44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5" name="AutoShape 45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5" name="AutoShape 5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TextBox 7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采用先进的研磨设备，确保颜料在涂料中均匀分散。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颜料分散不均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2208" r="12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粘度控制不稳定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储存稳定性差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通过精确的配方设计和调漆设备，确保涂料的粘度稳定。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优化包装材料和储存条件，延缓涂料的变质和性能下降。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技术难题与解决方案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l="514" r="514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技术成熟度评估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国内外技术对比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对比国内外水性环保涂料的生产技术，评估本项目的竞争力和创新性。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技术风险评估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对本项目所采用的技术进行风险评估，识别潜在的技术难题和解决方案。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技术成熟度综合评价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结合生产工艺流程、技术难题与解决方案以及国内外技术对比，对本项目的技术成熟度进行综合评价。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市场可行性分析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3197" r="2319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水性环保涂料适用于各类建筑内外墙涂料、地坪涂料等。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建筑行业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水性环保涂料适用于家具涂装，如木器漆、金属漆等。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家具行业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水性环保涂料适用于汽车内外饰涂装，具有环保、耐候、美观等特点。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汽车行业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如船舶、集装箱、游乐设施等需要涂装的行业。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其他行业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竞争格局与市场机会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5" name="TextBox 35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国内市场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7" name="TextBox 37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国内水性环保涂料市场尚处于发展阶段，但随着环保意识的提高，市场需求逐年增长。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41" name="TextBox 41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通过技术创新提高产品质量和降低成本，是获得竞争优势的关键。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3" name="TextBox 43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国际市场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5" name="TextBox 45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国际上水性环保涂料市场已经相对成熟，但仍有较大的发展空间。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9" name="TextBox 49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国家对环保产业的支持力度不断加大，为水性环保涂料的发展提供了政策保障。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加强品牌宣传和推广，提高品牌知名度和美誉度。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9" name="AutoShape 9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销售预测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通过多种渠道销售产品，如线上电商平台、线下代理商等。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根据市场需求和竞争情况制定合理的价格策略。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根据市场调研和历史销售数据，预测未来市场需求和销售情况，为项目投资决策提供依据。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营销策略与销售预测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https://d.book118.com/608121012075006043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2024-09-23T04:37:54.723</cp:lastPrinted>
  <dcterms:created xsi:type="dcterms:W3CDTF">2024-09-22T20:37:54Z</dcterms:created>
  <dcterms:modified xsi:type="dcterms:W3CDTF">2024-09-22T20:37:57Z</dcterms:modified>
</cp:coreProperties>
</file>