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MMPPK+CPFWGM+ArialMT"/>
      <p:regular r:id="rId15"/>
    </p:embeddedFont>
    <p:embeddedFont>
      <p:font typeface="AKETDB+MS-UIGothic"/>
      <p:regular r:id="rId16"/>
    </p:embeddedFont>
    <p:embeddedFont>
      <p:font typeface="HDKRQW+LUSWQM+MicrosoftYaHei"/>
      <p:regular r:id="rId17"/>
    </p:embeddedFont>
    <p:embeddedFont>
      <p:font typeface="CVWUCU+KDOSOU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42955-6B0A-4359-B817-2B4BBAD34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EC3D9-E056-4229-968F-62FFF6E8E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C6B6D-C26A-4B2A-8408-3D4313ED1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C1D78-04CD-44F3-8679-D95D55757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BA3BB9-B0E9-4968-BB1A-CC332CF4B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A619EE-BFC7-4EDA-B84C-260F0E80E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330D2-9AE9-4217-9551-269846B6C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2A357-69DB-456A-8AB8-3652E732A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BD9BC-86D6-4D91-8583-98726100F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74993-8D78-45B9-BB94-94A58B495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5FC5E-EBDB-4CE4-BC2E-EE76B784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10371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3314890"/>
            <a:ext cx="3404554" cy="1332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MMPPK+CPFWGM+ArialMT"/>
                <a:cs typeface="BMMPPK+CPFWG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KETDB+MS-UIGothic"/>
                <a:cs typeface="AKETDB+MS-UIGothic"/>
              </a:rPr>
              <a:t>房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颤</a:t>
            </a:r>
            <a:r>
              <a:rPr sz="2400">
                <a:solidFill>
                  <a:srgbClr val="FFFFFF"/>
                </a:solidFill>
                <a:latin typeface="AKETDB+MS-UIGothic"/>
                <a:cs typeface="AKETDB+MS-UIGothic"/>
              </a:rPr>
              <a:t>患者的健康教育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MMPPK+CPFWGM+ArialMT"/>
                <a:cs typeface="BMMPPK+CPFWG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KETDB+MS-UIGothic"/>
                <a:cs typeface="AKETDB+MS-UIGothic"/>
              </a:rPr>
              <a:t>房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颤</a:t>
            </a:r>
            <a:r>
              <a:rPr sz="2400">
                <a:solidFill>
                  <a:srgbClr val="FFFFFF"/>
                </a:solidFill>
                <a:latin typeface="AKETDB+MS-UIGothic"/>
                <a:cs typeface="AKETDB+MS-UIGothic"/>
              </a:rPr>
              <a:t>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FFFFFF"/>
                </a:solidFill>
                <a:latin typeface="AKETDB+MS-UIGothic"/>
                <a:cs typeface="AKETDB+MS-UIGothic"/>
              </a:rPr>
              <a:t>防与控制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441217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BMMPPK+CPFWGM+ArialMT"/>
                <a:cs typeface="BMMPPK+CPFWG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AKETDB+MS-UIGothic"/>
                <a:cs typeface="AKETDB+MS-UIGothic"/>
              </a:rPr>
              <a:t>房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颤</a:t>
            </a:r>
            <a:r>
              <a:rPr sz="2400">
                <a:solidFill>
                  <a:srgbClr val="FFFFFF"/>
                </a:solidFill>
                <a:latin typeface="AKETDB+MS-UIGothic"/>
                <a:cs typeface="AKETDB+MS-UIGothic"/>
              </a:rPr>
              <a:t>患者的随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访</a:t>
            </a:r>
            <a:r>
              <a:rPr sz="2400">
                <a:solidFill>
                  <a:srgbClr val="FFFFFF"/>
                </a:solidFill>
                <a:latin typeface="AKETDB+MS-UIGothic"/>
                <a:cs typeface="AKETDB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颤</a:t>
            </a: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00B6FF"/>
                </a:solidFill>
                <a:latin typeface="AKETDB+MS-UIGothic"/>
                <a:cs typeface="AKETDB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颤</a:t>
            </a: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的分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AKETDB+MS-UIGothic"/>
                <a:cs typeface="AKETDB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37920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阵发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性房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颤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续时间较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短，通常在</a:t>
            </a:r>
            <a:r>
              <a:rPr sz="1350">
                <a:solidFill>
                  <a:srgbClr val="FFFFFF"/>
                </a:solidFill>
                <a:latin typeface="HDKRQW+LUSWQM+MicrosoftYaHei"/>
                <a:cs typeface="HDKRQW+LUSWQM+MicrosoftYaHei"/>
              </a:rPr>
              <a:t>48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内可自行恢复；持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性房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颤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续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时间较长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，通常超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HDKRQW+LUSWQM+MicrosoftYaHei"/>
                <a:cs typeface="HDKRQW+LUSWQM+MicrosoftYaHei"/>
              </a:rPr>
              <a:t>7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天，需要治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能恢复；永久性房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颤则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无法恢复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为窦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性心律。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颤</a:t>
            </a: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AKETDB+MS-UIGothic"/>
                <a:cs typeface="AKETDB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颤</a:t>
            </a: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的病因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453331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颤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的常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病因包括心血管疾病、高血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、糖尿病等。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AKETDB+MS-UIGothic"/>
                <a:cs typeface="AKETD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6980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心血管疾病是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致房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颤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的主要原因之一，如冠心病、心肌病等；高血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和糖尿病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也是房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颤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的高危因素，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期控制不佳可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致心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脏结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构改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而引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颤</a:t>
            </a: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日常生活的注意事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9700" y="2105655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KETDB+MS-UIGothic"/>
                <a:cs typeface="AKETDB+MS-UIGothic"/>
              </a:rPr>
              <a:t>保持健康的生活方式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KETDB+MS-UIGothic"/>
                <a:cs typeface="AKETDB+MS-UIGothic"/>
              </a:rPr>
              <a:t>控制体重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284655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ETDB+MS-UIGothic"/>
                <a:cs typeface="AKETD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饮</a:t>
            </a:r>
            <a:r>
              <a:rPr sz="1550" spc="25">
                <a:solidFill>
                  <a:srgbClr val="00B6FF"/>
                </a:solidFill>
                <a:latin typeface="AKETDB+MS-UIGothic"/>
                <a:cs typeface="AKETDB+MS-UIGothic"/>
              </a:rPr>
              <a:t>食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1550">
                <a:solidFill>
                  <a:srgbClr val="00B6FF"/>
                </a:solidFill>
                <a:latin typeface="AKETDB+MS-UIGothic"/>
                <a:cs typeface="AKETDB+MS-UIGothic"/>
              </a:rPr>
              <a:t>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KETDB+MS-UIGothic"/>
                <a:cs typeface="AKETDB+MS-UIGothic"/>
              </a:rPr>
              <a:t>戒烟限酒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6FF"/>
                </a:solidFill>
                <a:latin typeface="AKETDB+MS-UIGothic"/>
                <a:cs typeface="AKETDB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VWUCU+KDOSOU+MicrosoftYaHei-Bold"/>
                <a:cs typeface="CVWUCU+KDOSO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VWUCU+KDOSOU+MicrosoftYaHei-Bold"/>
                <a:cs typeface="CVWUCU+KDOSO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CVWUCU+KDOSOU+MicrosoftYaHei-Bold"/>
                <a:cs typeface="CVWUCU+KDOSO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AKETDB+MS-UIGothic"/>
                <a:cs typeface="AKETDB+MS-UIGothic"/>
              </a:rPr>
              <a:t>按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00B6FF"/>
                </a:solidFill>
                <a:latin typeface="AKETDB+MS-UIGothic"/>
                <a:cs typeface="AKETDB+MS-UIGothic"/>
              </a:rPr>
              <a:t>服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00B6FF"/>
                </a:solidFill>
                <a:latin typeface="AKETDB+MS-UIGothic"/>
                <a:cs typeface="AKETDB+MS-UIGothic"/>
              </a:rPr>
              <a:t>察不良反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AKETDB+MS-UIGothic"/>
                <a:cs typeface="AKETDB+MS-UIGothic"/>
              </a:rPr>
              <a:t>定期复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https://d.book118.com/608121037131006046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BMMPPK+CPFWGM+ArialMT</vt:lpstr>
      <vt:lpstr>Times New Roman</vt:lpstr>
      <vt:lpstr>AKETDB+MS-UIGothic</vt:lpstr>
      <vt:lpstr>SimSun</vt:lpstr>
      <vt:lpstr>HDKRQW+LUSWQM+MicrosoftYaHei</vt:lpstr>
      <vt:lpstr>CVWUCU+KDOSOU+MicrosoftYaHei-Bold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2024-09-27T21:30:18.481</cp:lastPrinted>
  <dcterms:created xsi:type="dcterms:W3CDTF">2024-09-27T13:30:18Z</dcterms:created>
  <dcterms:modified xsi:type="dcterms:W3CDTF">2024-09-27T13:30:19Z</dcterms:modified>
</cp:coreProperties>
</file>