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B0B6B-C9B2-42CA-87D1-F8DB280E7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B5CE9-C024-4801-840A-0F494F179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049F5-B869-420A-9E14-A3EADDAE0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5C921-61C1-41DC-8020-C07F002F1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E62C7F-498A-4EFB-A3F7-BF0C6DB00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6CF3F8-1AFA-4095-9224-1226D1930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249BC0-6349-421B-86B0-FBDDE25EF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11DE7-4ED8-448C-99AE-69E74B0CE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887AC-444B-49BC-9424-E3269E448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80F88-3C0E-4438-80E0-55B4238CD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7E6BA-6DD5-46D7-AFB5-74A69FA84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10371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环保行业的采购人员的培训与供应链管理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采购人员角色与职责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库存管理与优化技巧分享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采购风险防范与应对措施研究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采购人员角色与职责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作为环保企业与供应商之间的桥梁，采购人员负责寻找、评估、选择和管理供应商，确保采购的物资和服务符合环保标准和要求。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环保行业采购人员的角色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通过优化供应链、推广环保产品和推动绿色采购，采购人员在促进环保行业发展、提高企业环境绩效方面发挥着重要作用。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采购人员对环保行业的贡献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采购人员在环保行业中定位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544" r="155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采购人员基本素质要求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具备环保行业相关知识，了解环保法规、政策和标准，熟悉环保产品和服务。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能够分析市场动态和供应商情况，为企业的采购决策提供有力支持。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与供应商、企业内部部门保持良好沟通，确保采购活动的顺利进行。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能够识别和评估供应链风险，并采取相应的措施进行管理和控制。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市场分析能力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风险管理能力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采购人员职业道德规范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383" r="17383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遵守职业道德规范，保持诚信，不参与任何欺诈行为。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对涉及商业机密的信息严格保密，不泄露给任何第三方。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在采购过程中遵循公平竞争原则，不偏袒任何一方供应商。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积极履行社会责任，关注环保公益事业，推动绿色采购和可持续发展。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供应链管理基础知识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、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包括供应商、制造商、仓库、配送中心和渠道商等。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供应链构成要素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供应链概念及构成要素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以最小的成本为客户提供最大的价值和最好的服务。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包括快速反应(QR)、有效客户反应(ECR)、协同计划、预测与补货(CPFR)、供应商管理库存(VMI)等。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供应链管理目标与方法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采购在供应链中的地位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采购是供应链管理中非常重要的一个环节，是供应链“上游控制”的主导力量。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采购对供应链的影响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采购的速度、效率、订单的执行情况会直接影响到企业的客户服务水平。采购对供应链的影响除了成本之外，还体现在交货期、产品质量等方面，这些都会直接影响到企业的市场竞争力。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656" r="21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供应链中采购环节重要性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采购策略制定与执行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通过市场调研、客户访谈等手段，深入了解环保行业的市场需求，包括产品类型、数量、质量等方面的要求。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收集并分析公司历史采购数据，了解采购需求的季节性变化、趋势等，为预测未来需求提供参考。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运用定量和定性预测方法，如时间序列分析、因果分析等，结合市场趋势和公司内部情况，对未来采购需求进行准确预测。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预测方法应用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需求分析与预测方法论述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制定严格的质量标准，包括产品质量、生产过程质量等，确保采购的环保设备和材料符合相关法规和客户要求。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综合考虑供应商的价格、交货期、付款条件等因素，进行成本效益分析，选择性价比最高的供应商。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对供应商的生产能力、技术水平、管理能力等进行全面评估，确保其能够满足公司的采购需求。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供应商能力评估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注重评估供应商的环保意识和社会责任履行情况，选择符合公司可持续发展战略的供应商。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环保与社会责任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供应商选择评价标准建立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合同签订及履行过程监控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合同条款明确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合同后评估与改进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合同履行监控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在合同中明确双方的权利和义务，包括产品质量、交货期、付款方式、违约责任等关键条款。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建立合同履行监控机制，定期对供应商的交货进度、产品质量等进行检查，确保供应商按约履行合同。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针对可能出现的风险和问题，制定相应的风险控制措施，如建立应急采购计划、加强与供应商的沟通等。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在合同履行完毕后，对供应商的履约情况进行评估，总结经验教训，为今后的采购工作提供改进建议。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库存管理与优化技巧分享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https://d.book118.com/608121037142006041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2024-09-20T20:59:40.882</cp:lastPrinted>
  <dcterms:created xsi:type="dcterms:W3CDTF">2024-09-20T12:59:40Z</dcterms:created>
  <dcterms:modified xsi:type="dcterms:W3CDTF">2024-09-20T12:59:43Z</dcterms:modified>
</cp:coreProperties>
</file>