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4C1A1-9E72-4BF3-90A5-D65DF6E09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D9326-B700-4EF8-996A-DFCB954D4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8F2B1-C087-4997-A27A-CCAF47D98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5BB61-CC48-47DA-8BD2-36CF83121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C955C6-7D1E-4D30-8690-FB7667CDB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B1EC4A-485B-42E2-8087-522274EC7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C5EC44-DC45-4A03-A8E6-888A2420D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AA389-0B6E-4B40-9F2F-56C2B10DB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E3E9A-B544-489B-98F8-4538FCCF1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E879A-A1B9-4B3B-8F11-AF7FF992A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206E6-7868-46AA-A7AD-C29339677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21076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师专业介绍\n## 1.护理师职业概述\n### 1.1护理师的基本概念与职责\n### 1.2护理师的工作领域与范围\n### 1.3护理师的发展历程与趋势\n## 2.护理师的教育与培训\n### 2.1护理师的学历教育与课程设置\n### 2.2护理师的实践能力培训与考核\n### 2.3护理师的专业发展与继续教育\n## 3.护理师的核心技能与知识\n### 3.1护理师的评估与诊断技能\n### 3.2护理师的治疗与干预技能\n### 3.3护理师的健康教育与指导技能\n## 4.护理师在不同领域的应用\n### 4.1临床护理师的工作与实践\n### 4.2社区护理师的服务与干预\n### 4.3护理教育者与导师的角色与职责\n## 5.护理师的未来职业前景\n### 5.1护理师的人才需求与岗位变化\n### 5.2护理师的职业发展路径与机会\n### 5.3护理师在公共卫生体系中的重要作用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护理师专业介绍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护理师职业概述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护理师的基本概念与职责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6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护理师是卫生专业人员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护理师的工作职责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护理师应具备的专业素质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职业道德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护理师的工作领域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社区卫生服务中心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</a:t>
                </a:r>
                <a:endParaRPr/>
              </a:p>
            </p:txBody>
          </p:sp>
        </p:grpSp>
        <p:grpSp>
          <p:nvGrpSpPr>
            <p:cNvPr id="18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护理师的工作范围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门诊护理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护理研究</a:t>
                </a:r>
                <a:endParaRPr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护理师的工作领域与范围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（古代）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医院护理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（中世纪）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（现代）</a:t>
                </a:r>
                <a:endParaRPr/>
              </a:p>
            </p:txBody>
          </p:sp>
          <p:sp>
            <p:nvSpPr>
              <p:cNvPr id="19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护理师的发展历程</a:t>
                </a:r>
                <a:endParaRPr/>
              </a:p>
            </p:txBody>
          </p:sp>
          <p:sp>
            <p:nvSpPr>
              <p:cNvPr id="19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护理国际化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护理专业化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护理个性化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护理科普化</a:t>
                </a:r>
                <a:endParaRPr/>
              </a:p>
            </p:txBody>
          </p:sp>
          <p:sp>
            <p:nvSpPr>
              <p:cNvPr id="19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护理师的发展趋势</a:t>
                </a:r>
                <a:endParaRPr/>
              </a:p>
            </p:txBody>
          </p:sp>
          <p:sp>
            <p:nvSpPr>
              <p:cNvPr id="19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护理师的发展历程与趋势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护理师的教育与培训</a:t>
            </a:r>
            <a:endParaRPr/>
          </a:p>
        </p:txBody>
      </p:sp>
      <p:sp>
        <p:nvSpPr>
          <p:cNvPr id="20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06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208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护理师的学历教育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本科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研究生</a:t>
                </a:r>
                <a:endParaRPr/>
              </a:p>
            </p:txBody>
          </p:sp>
        </p:grpSp>
        <p:grpSp>
          <p:nvGrpSpPr>
            <p:cNvPr id="211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护理师课程设置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基础医学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人文社会学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伦理学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实践技能</a:t>
                </a:r>
                <a:endParaRPr/>
              </a:p>
            </p:txBody>
          </p:sp>
        </p:grpSp>
      </p:grpSp>
      <p:sp>
        <p:nvSpPr>
          <p:cNvPr id="214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15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护理师的学历教育与课程设置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护理师的实践能力培训与考核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护理师的实践能力培训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临床实习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实训基地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远程教育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护理师的实践能力考核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理论知识考核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技能操作考核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综合素质评价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护理师的专业发展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技能水平提升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综合素质提高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护理师的继续教育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参加培训班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学术交流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护理师的专业发展与继续教育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护理师的核心技能与知识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护理师的评估技能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测量患者生命体征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护理师的诊断技能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制定护理计划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护理师的评估与诊断技能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https://d.book118.com/608121076005006036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护理师专业介绍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2024-09-15T02:32:06.067</cp:lastPrinted>
  <dcterms:created xsi:type="dcterms:W3CDTF">2024-09-14T18:32:06Z</dcterms:created>
  <dcterms:modified xsi:type="dcterms:W3CDTF">2024-09-14T18:32:07Z</dcterms:modified>
</cp:coreProperties>
</file>