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410BA-14D8-424C-A7E4-82F7F7C55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4F09D-D90D-4E93-ADA1-F5669C544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2D19B-513F-4EC5-87EF-AD45BB14A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42469-7DBC-42D6-95B4-650181573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6DC9BE-542D-4E8B-B98A-7E63812F6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A2A3F8-0745-4494-928E-9207E049E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3B7FB1-6DC4-473B-8348-03D406078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ACAC1-2D54-4B34-8CDF-8D65757E1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7E89C-8E8A-479B-94BE-6BFAC0008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EDADE-B568-4A93-9BA1-C5344D126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DA2E3-2B27-4662-BC20-E46153744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emf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21100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优质护理服务卡通PPT\n## 1.优质护理服务的概念与重要性\n### 1.1优质护理服务的定义与内涵\n### 1.2优质护理服务的重要性及影响\n### 1.3优质护理服务与患者满意度的关系\n## 2.优质护理服务的实施策略与方法\n### 2.1建立优质的护理服务体系\n### 2.2提高护理人员的专业素养与技能\n### 2.3实施个性化护理服务与人文关怀\n## 3.优质护理服务的实践案例与分析\n### 3.1儿科优质护理服务的实践案例\n### 3.2老年科优质护理服务的实践案例\n### 3.3手术室优质护理服务的实践案例\n## 4.优质护理服务的持续改进与评估\n### 4.1优质护理服务的持续改进方法\n### 4.2优质护理服务的评估指标与体系\n### 4.3优质护理服务的持续改进成果展示\n## 5.优质护理服务在未来的发展趋势与挑战\n### 5.1未来优质护理服务的发展趋势\n### 5.2优质护理服务面临的挑战与应对措施\n### 5.3对优质护理服务的展望与期待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优质护理服务卡通PPT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优质护理服务的概念与重要性</a:t>
            </a:r>
            <a:endParaRPr/>
          </a:p>
        </p:txBody>
      </p:sp>
      <p:sp>
        <p:nvSpPr>
          <p:cNvPr id="10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优质护理服务是指在护理过程中，通过提供高质量、高效率、个性化的护理服务，以满足患者的需求，提高患者的满意度。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高质量：包括护理技术、护理设备、护理环境等方面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高效率：指在护理过程中，合理安排护理资源，提高护理工作的效率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个性化：针对患者的病情、需求、文化背景等因素，提供个性化的护理服务</a:t>
                </a:r>
                <a:endParaRPr/>
              </a:p>
            </p:txBody>
          </p:sp>
        </p:grpSp>
        <p:grpSp>
          <p:nvGrpSpPr>
            <p:cNvPr id="14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优质护理服务的内涵包括：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以患者为中心，关注患者的身心健康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提供全程、全方位的护理服务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注重护理人员的专业素养和技能提升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强调护理团队的合作与沟通</a:t>
                </a:r>
                <a:endParaRPr/>
              </a:p>
            </p:txBody>
          </p:sp>
        </p:grpSp>
      </p:grpSp>
      <p:sp>
        <p:nvSpPr>
          <p:cNvPr id="1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优质护理服务的定义与内涵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优质护理服务的重要性：</a:t>
                </a:r>
                <a:endParaRPr/>
              </a:p>
            </p:txBody>
          </p:sp>
          <p:sp>
            <p:nvSpPr>
              <p:cNvPr id="1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提高患者满意度，降低投诉率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提高护理质量，降低并发症发生率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提高患者生活质量，降低复发率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提高护理人员的工作满意度，降低离职率</a:t>
                </a:r>
                <a:endParaRPr/>
              </a:p>
            </p:txBody>
          </p:sp>
          <p:sp>
            <p:nvSpPr>
              <p:cNvPr id="1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优质护理服务的影响：</a:t>
                </a:r>
                <a:endParaRPr/>
              </a:p>
            </p:txBody>
          </p:sp>
          <p:sp>
            <p:nvSpPr>
              <p:cNvPr id="1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对医院形象和声誉的提升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对护理人员职业发展的推动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对患者及家属的信任和满意度的提高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对医疗服务质量的整体提升</a:t>
                </a:r>
                <a:endParaRPr/>
              </a:p>
            </p:txBody>
          </p:sp>
          <p:sp>
            <p:nvSpPr>
              <p:cNvPr id="1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优质护理服务的重要性及影响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优质护理服务是提高患者满意度的重要因素</a:t>
                </a:r>
                <a:endParaRPr/>
              </a:p>
            </p:txBody>
          </p:sp>
          <p:sp>
            <p:nvSpPr>
              <p:cNvPr id="1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高质量的护理服务能够满足患者的基本需求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个性化的护理服务能够关注患者的特殊需求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高效的护理服务能够减少患者的等待时间</a:t>
                </a:r>
                <a:endParaRPr/>
              </a:p>
            </p:txBody>
          </p:sp>
          <p:sp>
            <p:nvSpPr>
              <p:cNvPr id="1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患者满意度是评价优质护理服务的重要指标</a:t>
                </a:r>
                <a:endParaRPr/>
              </a:p>
            </p:txBody>
          </p:sp>
          <p:sp>
            <p:nvSpPr>
              <p:cNvPr id="1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通过患者满意度调查，了解患者对护理服务的需求和期望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通过患者满意度评价，激励护理人员提高服务质量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通过患者满意度数据，为医院管理层提供改进护理服务的依据</a:t>
                </a:r>
                <a:endParaRPr/>
              </a:p>
            </p:txBody>
          </p:sp>
          <p:sp>
            <p:nvSpPr>
              <p:cNvPr id="1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优质护理服务与患者满意度的关系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优质护理服务的实施策略与方法</a:t>
            </a:r>
            <a:endParaRPr/>
          </a:p>
        </p:txBody>
      </p:sp>
      <p:sp>
        <p:nvSpPr>
          <p:cNvPr id="18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制定优质护理服务标准和规范</a:t>
                </a:r>
                <a:endParaRPr/>
              </a:p>
            </p:txBody>
          </p:sp>
          <p:sp>
            <p:nvSpPr>
              <p:cNvPr id="19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明确护理服务的基本要求，确保服务质量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制定护理服务的评价标准，便于监督和评估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建立护理服务的激励机制，鼓励护理人员提供优质服务</a:t>
                </a:r>
                <a:endParaRPr/>
              </a:p>
            </p:txBody>
          </p:sp>
        </p:grpSp>
        <p:grpSp>
          <p:nvGrpSpPr>
            <p:cNvPr id="19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建立护理质量管理体系</a:t>
                </a:r>
                <a:endParaRPr/>
              </a:p>
            </p:txBody>
          </p:sp>
          <p:sp>
            <p:nvSpPr>
              <p:cNvPr id="1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成立护理质量管理组织，负责护理质量的监督和管理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制定护理质量管理计划，明确护理质量管理的目标和任务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定期进行护理质量检查，发现问题及时整改</a:t>
                </a:r>
                <a:endParaRPr/>
              </a:p>
            </p:txBody>
          </p:sp>
        </p:grpSp>
        <p:grpSp>
          <p:nvGrpSpPr>
            <p:cNvPr id="19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加强护理人员培训和管理</a:t>
                </a:r>
                <a:endParaRPr/>
              </a:p>
            </p:txBody>
          </p:sp>
          <p:sp>
            <p:nvSpPr>
              <p:cNvPr id="19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提供护理人员培训，提高护理人员的专业素养和技能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加强对护理人员的管理，确保护理服务的质量和安全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关注护理人员的职业发展，提高护理人员的工作满意度</a:t>
                </a:r>
                <a:endParaRPr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建立优质的护理服务体系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加强护理人员的专业培训</a:t>
                </a:r>
                <a:endParaRPr/>
              </a:p>
            </p:txBody>
          </p:sp>
          <p:sp>
            <p:nvSpPr>
              <p:cNvPr id="20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定期组织护理人员进行专业知识培训，提高护理人员的专业水平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鼓励护理人员参加学术交流，了解护理学科的最新动态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提供护理技能培训，提高护理人员的操作技能</a:t>
                </a:r>
                <a:endParaRPr/>
              </a:p>
            </p:txBody>
          </p:sp>
        </p:grpSp>
        <p:grpSp>
          <p:nvGrpSpPr>
            <p:cNvPr id="20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提高护理人员的沟通能力</a:t>
                </a:r>
                <a:endParaRPr/>
              </a:p>
            </p:txBody>
          </p:sp>
          <p:sp>
            <p:nvSpPr>
              <p:cNvPr id="20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定期开展护理沟通培训，提高护理人员的沟通技巧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鼓励护理人员关注患者的心理需求，提供人性化的护理服务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加强对护理人员的人文关怀，提高护理人员的服务意识</a:t>
                </a:r>
                <a:endParaRPr/>
              </a:p>
            </p:txBody>
          </p:sp>
        </p:grpSp>
        <p:grpSp>
          <p:nvGrpSpPr>
            <p:cNvPr id="20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优化护理人员的工作环境</a:t>
                </a:r>
                <a:endParaRPr/>
              </a:p>
            </p:txBody>
          </p:sp>
          <p:sp>
            <p:nvSpPr>
              <p:cNvPr id="21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提供舒适的护理工作环境，减少护理人员的劳动强度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提供先进的护理设备，提高护理人员的工作效率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加强护理团队建设，提高护理人员的团队协作能力</a:t>
                </a:r>
                <a:endParaRPr/>
              </a:p>
            </p:txBody>
          </p:sp>
        </p:grpSp>
      </p:grpSp>
      <p:pic>
        <p:nvPicPr>
          <p:cNvPr id="21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提高护理人员的专业素养与技能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了解患者的需求和期望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通过患者评估，了解患者的病情、需求和期望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通过与患者沟通，了解患者的心理状态和需求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通过患者满意度调查，了解患者对护理服务的评价和期望</a:t>
                </a:r>
                <a:endParaRPr/>
              </a:p>
            </p:txBody>
          </p:sp>
          <p:sp>
            <p:nvSpPr>
              <p:cNvPr id="22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提供个性化的护理服务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根据患者的病情和需求，制定个性化的护理计划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根据患者的文化背景和生活习惯，提供个性化的护理措施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根据患者的需求和期望，提供个性化的健康教育</a:t>
                </a:r>
                <a:endParaRPr/>
              </a:p>
            </p:txBody>
          </p:sp>
          <p:sp>
            <p:nvSpPr>
              <p:cNvPr id="22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体现人文关怀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关注患者的心理需求，提供心理支持和关怀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尊重患者的隐私和权益，保护患者的隐私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提供温馨、关爱、尊重的护理服务，提高患者满意度</a:t>
                </a:r>
                <a:endParaRPr/>
              </a:p>
            </p:txBody>
          </p:sp>
          <p:sp>
            <p:nvSpPr>
              <p:cNvPr id="23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实施个性化护理服务与人文关怀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优质护理服务的实践案例与分析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儿科优质护理服务的实践案例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案例背景：儿科患者具有年龄小、病情变化快、家属需求高的特点，对护理服务的要求较高。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实践措施：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提供儿童友好的护理环境，减少儿童对医院的恐惧感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提供针对性的儿科护理培训，提高护理人员的专业素养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加强与家属的沟通，提高家属对护理服务的满意度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案例效果：提高了儿科患者的护理质量，降低了并发症发生率，提高了家属对护理服务的满意度。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https://d.book118.com/608121100005006036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优质护理服务卡通PPT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2024-09-15T02:32:06.807</cp:lastPrinted>
  <dcterms:created xsi:type="dcterms:W3CDTF">2024-09-14T18:32:06Z</dcterms:created>
  <dcterms:modified xsi:type="dcterms:W3CDTF">2024-09-14T18:32:08Z</dcterms:modified>
</cp:coreProperties>
</file>